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9652" y="5748468"/>
            <a:ext cx="11683298" cy="642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DEPARTMENT OF CHEMICAL AND ENVIRONMENTAL ENGINEERING</a:t>
            </a:r>
            <a:endParaRPr lang="en-US" sz="24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230017" y="6306656"/>
            <a:ext cx="5682568" cy="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Name, Title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52043</TotalTime>
  <Words>12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733</cp:revision>
  <cp:lastPrinted>2018-05-10T20:57:26Z</cp:lastPrinted>
  <dcterms:created xsi:type="dcterms:W3CDTF">2016-04-25T16:40:06Z</dcterms:created>
  <dcterms:modified xsi:type="dcterms:W3CDTF">2018-10-24T22:31:21Z</dcterms:modified>
</cp:coreProperties>
</file>