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5"/>
  </p:notesMasterIdLst>
  <p:handoutMasterIdLst>
    <p:handoutMasterId r:id="rId6"/>
  </p:handoutMasterIdLst>
  <p:sldIdLst>
    <p:sldId id="365" r:id="rId2"/>
    <p:sldId id="364" r:id="rId3"/>
    <p:sldId id="363" r:id="rId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B00"/>
    <a:srgbClr val="2C6CC0"/>
    <a:srgbClr val="183F74"/>
    <a:srgbClr val="6F8135"/>
    <a:srgbClr val="FFFFFF"/>
    <a:srgbClr val="000000"/>
    <a:srgbClr val="FCAAF2"/>
    <a:srgbClr val="F628DD"/>
    <a:srgbClr val="E2F0D9"/>
    <a:srgbClr val="FFE0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7" autoAdjust="0"/>
    <p:restoredTop sz="83953" autoAdjust="0"/>
  </p:normalViewPr>
  <p:slideViewPr>
    <p:cSldViewPr snapToGrid="0">
      <p:cViewPr varScale="1">
        <p:scale>
          <a:sx n="97" d="100"/>
          <a:sy n="97" d="100"/>
        </p:scale>
        <p:origin x="133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1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D211A-3B73-4D57-A691-4EDF285D712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859A7-A398-4089-A2FD-D570FC487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23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44218-2F9C-2E48-A998-7CD5885DCAE3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BF29B-DF1C-504F-924A-E68968CEB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2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A0CA-1A61-4F92-86EB-4486700FB4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02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7232"/>
            <a:ext cx="12192000" cy="8135232"/>
          </a:xfrm>
          <a:prstGeom prst="rect">
            <a:avLst/>
          </a:prstGeom>
        </p:spPr>
      </p:pic>
      <p:sp>
        <p:nvSpPr>
          <p:cNvPr id="8" name="Flowchart: Process 7"/>
          <p:cNvSpPr/>
          <p:nvPr userDrawn="1"/>
        </p:nvSpPr>
        <p:spPr>
          <a:xfrm>
            <a:off x="0" y="4879520"/>
            <a:ext cx="12192000" cy="1362770"/>
          </a:xfrm>
          <a:prstGeom prst="flowChartProcess">
            <a:avLst/>
          </a:prstGeom>
          <a:solidFill>
            <a:srgbClr val="183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16" y="4993493"/>
            <a:ext cx="4405768" cy="596877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54716" y="5645598"/>
            <a:ext cx="5682568" cy="55134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ENTER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10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7298"/>
            <a:ext cx="10515600" cy="771466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888"/>
            <a:ext cx="10515600" cy="4351338"/>
          </a:xfrm>
        </p:spPr>
        <p:txBody>
          <a:bodyPr/>
          <a:lstStyle>
            <a:lvl1pPr>
              <a:defRPr>
                <a:solidFill>
                  <a:srgbClr val="183F74"/>
                </a:solidFill>
              </a:defRPr>
            </a:lvl1pPr>
            <a:lvl2pPr>
              <a:defRPr>
                <a:solidFill>
                  <a:srgbClr val="2C6CC0"/>
                </a:solidFill>
              </a:defRPr>
            </a:lvl2pPr>
            <a:lvl3pPr>
              <a:defRPr>
                <a:solidFill>
                  <a:srgbClr val="F1AB00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57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CFB99-1D45-44CE-BDEE-8AB8F850A58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82" b="33611"/>
          <a:stretch/>
        </p:blipFill>
        <p:spPr>
          <a:xfrm>
            <a:off x="0" y="-10506"/>
            <a:ext cx="12192000" cy="102177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-38100" y="1027907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-25401" y="6307375"/>
            <a:ext cx="12242800" cy="5573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36691" y="6307375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-25401" y="-10506"/>
            <a:ext cx="12217401" cy="1021770"/>
          </a:xfrm>
          <a:prstGeom prst="rect">
            <a:avLst/>
          </a:prstGeom>
          <a:solidFill>
            <a:srgbClr val="2F5597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9" y="6420453"/>
            <a:ext cx="1987004" cy="30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3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29652" y="5748468"/>
            <a:ext cx="11683298" cy="642500"/>
          </a:xfrm>
        </p:spPr>
        <p:txBody>
          <a:bodyPr>
            <a:noAutofit/>
          </a:bodyPr>
          <a:lstStyle/>
          <a:p>
            <a:r>
              <a:rPr lang="en-US" sz="2400" dirty="0" smtClean="0"/>
              <a:t>DEPARTMENT </a:t>
            </a:r>
            <a:r>
              <a:rPr lang="en-US" sz="2400" smtClean="0"/>
              <a:t>OF ELECTRICAL AND COMPUTER ENGINEERING</a:t>
            </a:r>
            <a:endParaRPr lang="en-US" sz="2400" dirty="0"/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3230017" y="6306656"/>
            <a:ext cx="5682568" cy="551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Name, Title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1276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2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" r="-116"/>
          <a:stretch/>
        </p:blipFill>
        <p:spPr>
          <a:xfrm>
            <a:off x="-18106" y="-222781"/>
            <a:ext cx="12267445" cy="8108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084" y="6120026"/>
            <a:ext cx="4109883" cy="643745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5990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52044</TotalTime>
  <Words>12</Words>
  <Application>Microsoft Office PowerPoint</Application>
  <PresentationFormat>Widescreen</PresentationFormat>
  <Paragraphs>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3_Office Theme</vt:lpstr>
      <vt:lpstr>PowerPoint Presentation</vt:lpstr>
      <vt:lpstr>PowerPoint Presentation</vt:lpstr>
      <vt:lpstr>THANK YOU</vt:lpstr>
    </vt:vector>
  </TitlesOfParts>
  <Company>COE Riverside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Meluski</dc:creator>
  <cp:lastModifiedBy>Katharine Hall</cp:lastModifiedBy>
  <cp:revision>735</cp:revision>
  <cp:lastPrinted>2018-05-10T20:57:26Z</cp:lastPrinted>
  <dcterms:created xsi:type="dcterms:W3CDTF">2016-04-25T16:40:06Z</dcterms:created>
  <dcterms:modified xsi:type="dcterms:W3CDTF">2018-10-24T22:32:28Z</dcterms:modified>
</cp:coreProperties>
</file>