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64" r:id="rId3"/>
    <p:sldId id="268" r:id="rId4"/>
    <p:sldId id="271" r:id="rId5"/>
    <p:sldId id="272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>
        <p:scale>
          <a:sx n="75" d="100"/>
          <a:sy n="75" d="100"/>
        </p:scale>
        <p:origin x="166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DFE3C-0358-4213-B585-D8A1FF72B14A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6F3D4-1A79-4193-8B0E-35FF92D80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5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A0CA-1A61-4F92-86EB-4486700FB4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9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5D5-0117-45CB-A2DA-5EE1296B2DC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5D5-0117-45CB-A2DA-5EE1296B2DC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5D5-0117-45CB-A2DA-5EE1296B2DC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40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232"/>
            <a:ext cx="12192000" cy="8135232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0" y="4879520"/>
            <a:ext cx="12192000" cy="1362770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4993493"/>
            <a:ext cx="4405768" cy="59687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16" y="5645598"/>
            <a:ext cx="5682568" cy="5513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8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232"/>
            <a:ext cx="12192000" cy="8135232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0" y="4879520"/>
            <a:ext cx="12192000" cy="1362770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4993493"/>
            <a:ext cx="4405768" cy="59687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16" y="5645598"/>
            <a:ext cx="5682568" cy="5513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1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7298"/>
            <a:ext cx="10515600" cy="77146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888"/>
            <a:ext cx="10515600" cy="4351338"/>
          </a:xfrm>
        </p:spPr>
        <p:txBody>
          <a:bodyPr/>
          <a:lstStyle>
            <a:lvl1pPr>
              <a:defRPr>
                <a:solidFill>
                  <a:srgbClr val="183F74"/>
                </a:solidFill>
              </a:defRPr>
            </a:lvl1pPr>
            <a:lvl2pPr>
              <a:defRPr>
                <a:solidFill>
                  <a:srgbClr val="2C6CC0"/>
                </a:solidFill>
              </a:defRPr>
            </a:lvl2pPr>
            <a:lvl3pPr>
              <a:defRPr>
                <a:solidFill>
                  <a:srgbClr val="F1AB00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5D5-0117-45CB-A2DA-5EE1296B2DC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5D5-0117-45CB-A2DA-5EE1296B2DC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5D5-0117-45CB-A2DA-5EE1296B2DC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9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5D5-0117-45CB-A2DA-5EE1296B2DC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3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5D5-0117-45CB-A2DA-5EE1296B2DC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8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5D5-0117-45CB-A2DA-5EE1296B2DC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5D5-0117-45CB-A2DA-5EE1296B2DC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0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A5D5-0117-45CB-A2DA-5EE1296B2DC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6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0A5D5-0117-45CB-A2DA-5EE1296B2DCC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7594-0E7D-4A24-8CDC-249FD6689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3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FB99-1D45-44CE-BDEE-8AB8F850A58E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2" b="33611"/>
          <a:stretch/>
        </p:blipFill>
        <p:spPr>
          <a:xfrm>
            <a:off x="0" y="-10506"/>
            <a:ext cx="12192000" cy="102177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solidFill>
            <a:srgbClr val="2F5597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0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opezra@engr.ucr.ed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hyperlink" Target="mailto:msouder@engr.ucr.ed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r.ucr.edu/Intranet/facultysafetyresources.html" TargetMode="External"/><Relationship Id="rId2" Type="http://schemas.openxmlformats.org/officeDocument/2006/relationships/hyperlink" Target="https://ehs.ucr.edu/laboratory/supervisorresponsibilities.html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ehs.ucr.edu/" TargetMode="External"/><Relationship Id="rId5" Type="http://schemas.openxmlformats.org/officeDocument/2006/relationships/hyperlink" Target="https://ehs.ucop.edu/efr/home" TargetMode="External"/><Relationship Id="rId4" Type="http://schemas.openxmlformats.org/officeDocument/2006/relationships/hyperlink" Target="https://ehs.ucr.edu/emergency/procedures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SAFETY &amp; FACILITIES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0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DEAN’S OFFICE SAFETY &amp; FACILITIES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9" t="6411" r="33505" b="18087"/>
          <a:stretch/>
        </p:blipFill>
        <p:spPr>
          <a:xfrm>
            <a:off x="6878940" y="1864041"/>
            <a:ext cx="1731819" cy="248946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647201" y="4358033"/>
            <a:ext cx="4195299" cy="1575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 smtClean="0"/>
              <a:t>Robert Lopez </a:t>
            </a:r>
            <a:endParaRPr lang="en-US" sz="22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 smtClean="0"/>
              <a:t>Safety </a:t>
            </a:r>
            <a:r>
              <a:rPr lang="en-US" sz="2200" dirty="0" smtClean="0"/>
              <a:t>&amp; Facilities </a:t>
            </a:r>
            <a:r>
              <a:rPr lang="en-US" sz="2200" dirty="0" smtClean="0"/>
              <a:t>Assistant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 smtClean="0">
                <a:hlinkClick r:id="rId3"/>
              </a:rPr>
              <a:t>lopezra@engr.ucr.edu</a:t>
            </a:r>
            <a:endParaRPr lang="en-US" sz="22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951-827-1241</a:t>
            </a:r>
            <a:endParaRPr lang="en-US" sz="2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60600" y="4358033"/>
            <a:ext cx="3632211" cy="1942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3F7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C6C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AB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Maggie Souder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Director of Safety &amp; Facilities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  <a:hlinkClick r:id="rId4"/>
              </a:rPr>
              <a:t>msouder@engr.ucr.edu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951-827-1241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3" r="30828" b="5207"/>
          <a:stretch/>
        </p:blipFill>
        <p:spPr>
          <a:xfrm>
            <a:off x="3210795" y="1864041"/>
            <a:ext cx="1731819" cy="24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6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DEPARTMENT SAFETY PERSONS</a:t>
            </a:r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96" y="1185833"/>
            <a:ext cx="1172768" cy="175951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53" y="1185833"/>
            <a:ext cx="1172795" cy="1759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37" y="1185833"/>
            <a:ext cx="1157548" cy="17374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91" y="3939192"/>
            <a:ext cx="1171240" cy="17595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9" t="16212" r="45419" b="33784"/>
          <a:stretch/>
        </p:blipFill>
        <p:spPr>
          <a:xfrm>
            <a:off x="9235274" y="1185833"/>
            <a:ext cx="1187371" cy="17374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15863" y="2959105"/>
            <a:ext cx="117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Hong Xu</a:t>
            </a:r>
          </a:p>
          <a:p>
            <a:pPr algn="ctr"/>
            <a:r>
              <a:rPr lang="en-US" dirty="0" smtClean="0"/>
              <a:t>BIEN LSO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41005" y="5687418"/>
            <a:ext cx="170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Steve Rightnar</a:t>
            </a:r>
          </a:p>
          <a:p>
            <a:pPr algn="ctr"/>
            <a:r>
              <a:rPr lang="en-US" dirty="0" smtClean="0"/>
              <a:t>ME LSO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49871" y="2944142"/>
            <a:ext cx="164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Kathy Cocker</a:t>
            </a:r>
          </a:p>
          <a:p>
            <a:pPr algn="ctr"/>
            <a:r>
              <a:rPr lang="en-US" dirty="0" smtClean="0"/>
              <a:t>CEE LSO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84552" y="2930829"/>
            <a:ext cx="1567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Todd Ambriz</a:t>
            </a:r>
          </a:p>
          <a:p>
            <a:pPr algn="ctr"/>
            <a:r>
              <a:rPr lang="en-US" dirty="0" smtClean="0"/>
              <a:t>CECERT LSO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07927" y="5691272"/>
            <a:ext cx="1542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Perry Cheung</a:t>
            </a:r>
          </a:p>
          <a:p>
            <a:pPr algn="ctr"/>
            <a:r>
              <a:rPr lang="en-US" dirty="0" smtClean="0"/>
              <a:t>MSE LSO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981833" y="2933172"/>
            <a:ext cx="165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Sara Galloway</a:t>
            </a:r>
          </a:p>
          <a:p>
            <a:pPr algn="ctr"/>
            <a:r>
              <a:rPr lang="en-US" dirty="0" smtClean="0"/>
              <a:t>CSE DSC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820125" y="5687417"/>
            <a:ext cx="202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 Heiden</a:t>
            </a:r>
            <a:endParaRPr lang="en-US" dirty="0" smtClean="0"/>
          </a:p>
          <a:p>
            <a:pPr algn="ctr"/>
            <a:r>
              <a:rPr lang="en-US" dirty="0" smtClean="0"/>
              <a:t>CNSE LSO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90011" y="5691271"/>
            <a:ext cx="1542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Manglai Zhou</a:t>
            </a:r>
          </a:p>
          <a:p>
            <a:pPr algn="ctr"/>
            <a:r>
              <a:rPr lang="en-US" dirty="0" smtClean="0"/>
              <a:t>ECE LSO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18888" r="22011" b="31567"/>
          <a:stretch/>
        </p:blipFill>
        <p:spPr>
          <a:xfrm rot="16200000">
            <a:off x="6402905" y="4232188"/>
            <a:ext cx="1785983" cy="11470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6" t="24500" r="23069" b="28720"/>
          <a:stretch/>
        </p:blipFill>
        <p:spPr>
          <a:xfrm rot="16200000">
            <a:off x="1255197" y="4239527"/>
            <a:ext cx="1757208" cy="11611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4" t="-1159" r="34329" b="-331"/>
          <a:stretch/>
        </p:blipFill>
        <p:spPr>
          <a:xfrm>
            <a:off x="9220867" y="3894859"/>
            <a:ext cx="1176773" cy="18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5100" y="1409700"/>
            <a:ext cx="12026899" cy="5131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3F7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C6C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1AB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Supervisor responsibilities </a:t>
            </a:r>
            <a:r>
              <a:rPr lang="en-US" dirty="0">
                <a:hlinkClick r:id="rId2"/>
              </a:rPr>
              <a:t>https://ehs.ucr.edu/laboratory/supervisorresponsibilities.html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BCOE Faculty Safety Resource page </a:t>
            </a:r>
            <a:r>
              <a:rPr lang="en-US" dirty="0">
                <a:hlinkClick r:id="rId3"/>
              </a:rPr>
              <a:t>http://www.engr.ucr.edu/Intranet/facultysafetyresources.html</a:t>
            </a:r>
            <a:r>
              <a:rPr lang="en-US" dirty="0"/>
              <a:t>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USE 951-827-5222 INSTEAD of 911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Steps in an emergency –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://ehs.ucr.edu/emergency/procedures/index.html</a:t>
            </a:r>
            <a:r>
              <a:rPr lang="en-US" dirty="0"/>
              <a:t>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Reporting an injury –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ehs.ucop.edu/efr/home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Environmental </a:t>
            </a:r>
            <a:r>
              <a:rPr lang="en-US" dirty="0"/>
              <a:t>Health &amp; </a:t>
            </a:r>
            <a:r>
              <a:rPr lang="en-US" dirty="0" smtClean="0"/>
              <a:t>Safety – </a:t>
            </a:r>
            <a:r>
              <a:rPr lang="en-US" dirty="0" smtClean="0">
                <a:hlinkClick r:id="rId6"/>
              </a:rPr>
              <a:t>http://ehs.ucr.edu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Find your LSO/DSC –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www.engr.ucr.edu/Intranet/facultysafetyresources.html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875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6"/>
          <a:stretch/>
        </p:blipFill>
        <p:spPr>
          <a:xfrm>
            <a:off x="-18106" y="-222781"/>
            <a:ext cx="12267445" cy="8108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84" y="6120026"/>
            <a:ext cx="4109883" cy="643745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1567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17432</TotalTime>
  <Words>114</Words>
  <Application>Microsoft Office PowerPoint</Application>
  <PresentationFormat>Widescreen</PresentationFormat>
  <Paragraphs>37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Office Theme</vt:lpstr>
      <vt:lpstr>3_Office Theme</vt:lpstr>
      <vt:lpstr>PowerPoint Presentation</vt:lpstr>
      <vt:lpstr>DEAN’S OFFICE SAFETY &amp; FACILITIES</vt:lpstr>
      <vt:lpstr>YOUR DEPARTMENT SAFETY PERSONS</vt:lpstr>
      <vt:lpstr>ONLINE RESOURCES</vt:lpstr>
      <vt:lpstr>THANK YOU</vt:lpstr>
    </vt:vector>
  </TitlesOfParts>
  <Company>COE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&amp; Facilities</dc:title>
  <dc:creator>Maggie Souder</dc:creator>
  <cp:lastModifiedBy>Maggie Souder</cp:lastModifiedBy>
  <cp:revision>45</cp:revision>
  <dcterms:created xsi:type="dcterms:W3CDTF">2017-09-29T20:12:36Z</dcterms:created>
  <dcterms:modified xsi:type="dcterms:W3CDTF">2018-11-05T22:53:48Z</dcterms:modified>
</cp:coreProperties>
</file>