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9" r:id="rId3"/>
    <p:sldId id="262" r:id="rId4"/>
    <p:sldId id="263" r:id="rId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CC0"/>
    <a:srgbClr val="F1AB0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79D3A9-5634-4DCC-B75D-5A66759AA35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A4E68441-FDD0-4B68-8FCD-08CC36E2BF80}">
      <dgm:prSet phldrT="[Text]"/>
      <dgm:spPr>
        <a:solidFill>
          <a:srgbClr val="F1AB00"/>
        </a:solidFill>
      </dgm:spPr>
      <dgm:t>
        <a:bodyPr/>
        <a:lstStyle/>
        <a:p>
          <a:r>
            <a:rPr lang="en-US" dirty="0" smtClean="0"/>
            <a:t>Tanish Arora- Computer Engineering </a:t>
          </a:r>
          <a:endParaRPr lang="en-US" dirty="0"/>
        </a:p>
      </dgm:t>
    </dgm:pt>
    <dgm:pt modelId="{5E2904A8-F3FE-47FF-B7E4-DE86AD5AB67C}" type="parTrans" cxnId="{BC39742E-6357-4EAD-9F3A-EE33A26972AA}">
      <dgm:prSet/>
      <dgm:spPr/>
      <dgm:t>
        <a:bodyPr/>
        <a:lstStyle/>
        <a:p>
          <a:endParaRPr lang="en-US"/>
        </a:p>
      </dgm:t>
    </dgm:pt>
    <dgm:pt modelId="{31F4FA46-BEDA-4DB5-AB14-7D3FD1453EFE}" type="sibTrans" cxnId="{BC39742E-6357-4EAD-9F3A-EE33A26972AA}">
      <dgm:prSet/>
      <dgm:spPr/>
      <dgm:t>
        <a:bodyPr/>
        <a:lstStyle/>
        <a:p>
          <a:endParaRPr lang="en-US"/>
        </a:p>
      </dgm:t>
    </dgm:pt>
    <dgm:pt modelId="{03C2CF31-0470-46FA-A032-344EAC8C9DB3}" type="pres">
      <dgm:prSet presAssocID="{8F79D3A9-5634-4DCC-B75D-5A66759AA355}" presName="Name0" presStyleCnt="0">
        <dgm:presLayoutVars>
          <dgm:dir/>
          <dgm:resizeHandles val="exact"/>
        </dgm:presLayoutVars>
      </dgm:prSet>
      <dgm:spPr/>
    </dgm:pt>
    <dgm:pt modelId="{284D8DE9-A1F0-4BC3-A50E-F3BC536BC581}" type="pres">
      <dgm:prSet presAssocID="{A4E68441-FDD0-4B68-8FCD-08CC36E2BF80}" presName="composite" presStyleCnt="0"/>
      <dgm:spPr/>
    </dgm:pt>
    <dgm:pt modelId="{E7A69620-88BA-46F5-A45F-3C17DB6544D8}" type="pres">
      <dgm:prSet presAssocID="{A4E68441-FDD0-4B68-8FCD-08CC36E2BF80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7EFAEEFD-DF99-412D-9D6E-5FDD9E06EDDD}" type="pres">
      <dgm:prSet presAssocID="{A4E68441-FDD0-4B68-8FCD-08CC36E2BF80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BC39742E-6357-4EAD-9F3A-EE33A26972AA}" srcId="{8F79D3A9-5634-4DCC-B75D-5A66759AA355}" destId="{A4E68441-FDD0-4B68-8FCD-08CC36E2BF80}" srcOrd="0" destOrd="0" parTransId="{5E2904A8-F3FE-47FF-B7E4-DE86AD5AB67C}" sibTransId="{31F4FA46-BEDA-4DB5-AB14-7D3FD1453EFE}"/>
    <dgm:cxn modelId="{E1876BFE-AB23-4B96-87F2-7AB243CCC426}" type="presOf" srcId="{A4E68441-FDD0-4B68-8FCD-08CC36E2BF80}" destId="{7EFAEEFD-DF99-412D-9D6E-5FDD9E06EDDD}" srcOrd="0" destOrd="0" presId="urn:microsoft.com/office/officeart/2008/layout/BendingPictureCaptionList"/>
    <dgm:cxn modelId="{372B93AA-3D6C-4092-9A83-3160FB39846F}" type="presOf" srcId="{8F79D3A9-5634-4DCC-B75D-5A66759AA355}" destId="{03C2CF31-0470-46FA-A032-344EAC8C9DB3}" srcOrd="0" destOrd="0" presId="urn:microsoft.com/office/officeart/2008/layout/BendingPictureCaptionList"/>
    <dgm:cxn modelId="{6680E500-0F58-4C71-BC12-A19EA8DC1A6D}" type="presParOf" srcId="{03C2CF31-0470-46FA-A032-344EAC8C9DB3}" destId="{284D8DE9-A1F0-4BC3-A50E-F3BC536BC581}" srcOrd="0" destOrd="0" presId="urn:microsoft.com/office/officeart/2008/layout/BendingPictureCaptionList"/>
    <dgm:cxn modelId="{C2EE31F3-E815-43B5-94FE-A631FA5D96E3}" type="presParOf" srcId="{284D8DE9-A1F0-4BC3-A50E-F3BC536BC581}" destId="{E7A69620-88BA-46F5-A45F-3C17DB6544D8}" srcOrd="0" destOrd="0" presId="urn:microsoft.com/office/officeart/2008/layout/BendingPictureCaptionList"/>
    <dgm:cxn modelId="{37672D7F-BF17-4BAF-BDAF-11AAE5265393}" type="presParOf" srcId="{284D8DE9-A1F0-4BC3-A50E-F3BC536BC581}" destId="{7EFAEEFD-DF99-412D-9D6E-5FDD9E06EDD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09914C-DF01-438E-9A4B-463C82BFAC8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D540FBE9-C9D1-44FD-8C3A-0011F748BF8F}">
      <dgm:prSet phldrT="[Text]"/>
      <dgm:spPr>
        <a:solidFill>
          <a:srgbClr val="F1AB00"/>
        </a:solidFill>
      </dgm:spPr>
      <dgm:t>
        <a:bodyPr/>
        <a:lstStyle/>
        <a:p>
          <a:r>
            <a:rPr lang="en-US" dirty="0" smtClean="0"/>
            <a:t>Paul Carbajal- Mechanical Engineering </a:t>
          </a:r>
          <a:endParaRPr lang="en-US" dirty="0"/>
        </a:p>
      </dgm:t>
    </dgm:pt>
    <dgm:pt modelId="{C2CBFB52-34CE-45E1-A678-77A154A7B7F7}" type="parTrans" cxnId="{05A3EFC5-CBCC-474E-BDB0-D820795CFA94}">
      <dgm:prSet/>
      <dgm:spPr/>
      <dgm:t>
        <a:bodyPr/>
        <a:lstStyle/>
        <a:p>
          <a:endParaRPr lang="en-US"/>
        </a:p>
      </dgm:t>
    </dgm:pt>
    <dgm:pt modelId="{A2758004-5CD8-471B-9707-B173FE78ED9E}" type="sibTrans" cxnId="{05A3EFC5-CBCC-474E-BDB0-D820795CFA94}">
      <dgm:prSet/>
      <dgm:spPr/>
      <dgm:t>
        <a:bodyPr/>
        <a:lstStyle/>
        <a:p>
          <a:endParaRPr lang="en-US"/>
        </a:p>
      </dgm:t>
    </dgm:pt>
    <dgm:pt modelId="{941B33E8-00E4-4619-A825-CD45F92FD02A}" type="pres">
      <dgm:prSet presAssocID="{2B09914C-DF01-438E-9A4B-463C82BFAC85}" presName="Name0" presStyleCnt="0">
        <dgm:presLayoutVars>
          <dgm:dir/>
          <dgm:resizeHandles val="exact"/>
        </dgm:presLayoutVars>
      </dgm:prSet>
      <dgm:spPr/>
    </dgm:pt>
    <dgm:pt modelId="{FFC534BC-BDB8-49AB-B8F8-CD6D5B4B5BE6}" type="pres">
      <dgm:prSet presAssocID="{D540FBE9-C9D1-44FD-8C3A-0011F748BF8F}" presName="composite" presStyleCnt="0"/>
      <dgm:spPr/>
    </dgm:pt>
    <dgm:pt modelId="{758ABAE4-ABC0-4454-AD41-D7221B918219}" type="pres">
      <dgm:prSet presAssocID="{D540FBE9-C9D1-44FD-8C3A-0011F748BF8F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02FA7EDF-795A-4CD2-8EC5-3FC7DED6FBCD}" type="pres">
      <dgm:prSet presAssocID="{D540FBE9-C9D1-44FD-8C3A-0011F748BF8F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05A3EFC5-CBCC-474E-BDB0-D820795CFA94}" srcId="{2B09914C-DF01-438E-9A4B-463C82BFAC85}" destId="{D540FBE9-C9D1-44FD-8C3A-0011F748BF8F}" srcOrd="0" destOrd="0" parTransId="{C2CBFB52-34CE-45E1-A678-77A154A7B7F7}" sibTransId="{A2758004-5CD8-471B-9707-B173FE78ED9E}"/>
    <dgm:cxn modelId="{77FF8FC7-390D-4A82-8154-BD940F08C9B9}" type="presOf" srcId="{2B09914C-DF01-438E-9A4B-463C82BFAC85}" destId="{941B33E8-00E4-4619-A825-CD45F92FD02A}" srcOrd="0" destOrd="0" presId="urn:microsoft.com/office/officeart/2008/layout/BendingPictureCaptionList"/>
    <dgm:cxn modelId="{F32438CD-B7CD-48E2-9B81-711F0B79CFB8}" type="presOf" srcId="{D540FBE9-C9D1-44FD-8C3A-0011F748BF8F}" destId="{02FA7EDF-795A-4CD2-8EC5-3FC7DED6FBCD}" srcOrd="0" destOrd="0" presId="urn:microsoft.com/office/officeart/2008/layout/BendingPictureCaptionList"/>
    <dgm:cxn modelId="{5104F667-5C49-46B0-815F-19FE8AF50C7E}" type="presParOf" srcId="{941B33E8-00E4-4619-A825-CD45F92FD02A}" destId="{FFC534BC-BDB8-49AB-B8F8-CD6D5B4B5BE6}" srcOrd="0" destOrd="0" presId="urn:microsoft.com/office/officeart/2008/layout/BendingPictureCaptionList"/>
    <dgm:cxn modelId="{A2914082-9ABE-4998-920F-A064E46DB99B}" type="presParOf" srcId="{FFC534BC-BDB8-49AB-B8F8-CD6D5B4B5BE6}" destId="{758ABAE4-ABC0-4454-AD41-D7221B918219}" srcOrd="0" destOrd="0" presId="urn:microsoft.com/office/officeart/2008/layout/BendingPictureCaptionList"/>
    <dgm:cxn modelId="{4F690183-5566-42EA-AF63-EDAB4DFCA808}" type="presParOf" srcId="{FFC534BC-BDB8-49AB-B8F8-CD6D5B4B5BE6}" destId="{02FA7EDF-795A-4CD2-8EC5-3FC7DED6FBC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BBD116B-44CF-4456-80D0-52658A8E3056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7741ECA4-AE45-436F-B834-DF438691EECE}">
      <dgm:prSet phldrT="[Text]"/>
      <dgm:spPr>
        <a:solidFill>
          <a:srgbClr val="2D6CC0"/>
        </a:solidFill>
      </dgm:spPr>
      <dgm:t>
        <a:bodyPr/>
        <a:lstStyle/>
        <a:p>
          <a:r>
            <a:rPr lang="en-US" dirty="0" smtClean="0"/>
            <a:t>Jimena Hernandez- Electrical Engineering </a:t>
          </a:r>
          <a:endParaRPr lang="en-US" dirty="0"/>
        </a:p>
      </dgm:t>
    </dgm:pt>
    <dgm:pt modelId="{2B8C431C-CE47-40C0-8159-C26D5E183375}" type="parTrans" cxnId="{53CB845C-68E0-4740-9075-B4CCE67B780B}">
      <dgm:prSet/>
      <dgm:spPr/>
      <dgm:t>
        <a:bodyPr/>
        <a:lstStyle/>
        <a:p>
          <a:endParaRPr lang="en-US"/>
        </a:p>
      </dgm:t>
    </dgm:pt>
    <dgm:pt modelId="{9ABCF7BE-3E47-41FE-8449-7C58F4DC5CD2}" type="sibTrans" cxnId="{53CB845C-68E0-4740-9075-B4CCE67B780B}">
      <dgm:prSet/>
      <dgm:spPr/>
      <dgm:t>
        <a:bodyPr/>
        <a:lstStyle/>
        <a:p>
          <a:endParaRPr lang="en-US"/>
        </a:p>
      </dgm:t>
    </dgm:pt>
    <dgm:pt modelId="{AC8F40FC-62B4-4E73-BD86-5557CAB78544}" type="pres">
      <dgm:prSet presAssocID="{9BBD116B-44CF-4456-80D0-52658A8E3056}" presName="Name0" presStyleCnt="0">
        <dgm:presLayoutVars>
          <dgm:dir/>
          <dgm:resizeHandles val="exact"/>
        </dgm:presLayoutVars>
      </dgm:prSet>
      <dgm:spPr/>
    </dgm:pt>
    <dgm:pt modelId="{E8B4D3BD-3E25-4B07-B990-98CB6C0109CA}" type="pres">
      <dgm:prSet presAssocID="{7741ECA4-AE45-436F-B834-DF438691EECE}" presName="composite" presStyleCnt="0"/>
      <dgm:spPr/>
    </dgm:pt>
    <dgm:pt modelId="{1CC857E7-39F3-4522-8419-2BF747F59B77}" type="pres">
      <dgm:prSet presAssocID="{7741ECA4-AE45-436F-B834-DF438691EECE}" presName="rect1" presStyleLbl="bgImgPlace1" presStyleIdx="0" presStyleCnt="1" custScaleX="136453" custScaleY="15023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81763B93-E5F2-416D-B94B-2B40EBF9B5B3}" type="pres">
      <dgm:prSet presAssocID="{7741ECA4-AE45-436F-B834-DF438691EECE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CB845C-68E0-4740-9075-B4CCE67B780B}" srcId="{9BBD116B-44CF-4456-80D0-52658A8E3056}" destId="{7741ECA4-AE45-436F-B834-DF438691EECE}" srcOrd="0" destOrd="0" parTransId="{2B8C431C-CE47-40C0-8159-C26D5E183375}" sibTransId="{9ABCF7BE-3E47-41FE-8449-7C58F4DC5CD2}"/>
    <dgm:cxn modelId="{108D7F7B-C05E-436A-85FF-3DBEA6E26ACC}" type="presOf" srcId="{9BBD116B-44CF-4456-80D0-52658A8E3056}" destId="{AC8F40FC-62B4-4E73-BD86-5557CAB78544}" srcOrd="0" destOrd="0" presId="urn:microsoft.com/office/officeart/2008/layout/BendingPictureCaptionList"/>
    <dgm:cxn modelId="{EFC1BDD6-B97C-48A7-8B1E-D86FE21CB26B}" type="presOf" srcId="{7741ECA4-AE45-436F-B834-DF438691EECE}" destId="{81763B93-E5F2-416D-B94B-2B40EBF9B5B3}" srcOrd="0" destOrd="0" presId="urn:microsoft.com/office/officeart/2008/layout/BendingPictureCaptionList"/>
    <dgm:cxn modelId="{A742B938-7D27-4D02-A08B-18FDEAB961FE}" type="presParOf" srcId="{AC8F40FC-62B4-4E73-BD86-5557CAB78544}" destId="{E8B4D3BD-3E25-4B07-B990-98CB6C0109CA}" srcOrd="0" destOrd="0" presId="urn:microsoft.com/office/officeart/2008/layout/BendingPictureCaptionList"/>
    <dgm:cxn modelId="{990B40C6-E0C7-4CCB-B550-C7CA9F6CA24C}" type="presParOf" srcId="{E8B4D3BD-3E25-4B07-B990-98CB6C0109CA}" destId="{1CC857E7-39F3-4522-8419-2BF747F59B77}" srcOrd="0" destOrd="0" presId="urn:microsoft.com/office/officeart/2008/layout/BendingPictureCaptionList"/>
    <dgm:cxn modelId="{9E1DC2E8-9F75-4625-83C5-3EEFE7955B9F}" type="presParOf" srcId="{E8B4D3BD-3E25-4B07-B990-98CB6C0109CA}" destId="{81763B93-E5F2-416D-B94B-2B40EBF9B5B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5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1164D-4B55-4D4F-88FB-0D0BCA3718C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6CA949A0-2EB2-4A92-9BCB-AA888BD3B4D4}">
      <dgm:prSet phldrT="[Text]"/>
      <dgm:spPr>
        <a:solidFill>
          <a:srgbClr val="2D6CC0"/>
        </a:solidFill>
      </dgm:spPr>
      <dgm:t>
        <a:bodyPr/>
        <a:lstStyle/>
        <a:p>
          <a:r>
            <a:rPr lang="en-US" dirty="0" smtClean="0"/>
            <a:t>Kai Kawada- Computer Science </a:t>
          </a:r>
          <a:endParaRPr lang="en-US" dirty="0"/>
        </a:p>
      </dgm:t>
    </dgm:pt>
    <dgm:pt modelId="{41FC7A99-9BCB-4F81-8DEC-77ECAF461C83}" type="parTrans" cxnId="{E6765E8E-BE4D-4CB3-B3FA-D2BB22B90DE4}">
      <dgm:prSet/>
      <dgm:spPr/>
      <dgm:t>
        <a:bodyPr/>
        <a:lstStyle/>
        <a:p>
          <a:endParaRPr lang="en-US"/>
        </a:p>
      </dgm:t>
    </dgm:pt>
    <dgm:pt modelId="{FF25FD0F-E697-4E15-BE46-5CC93A034EC3}" type="sibTrans" cxnId="{E6765E8E-BE4D-4CB3-B3FA-D2BB22B90DE4}">
      <dgm:prSet/>
      <dgm:spPr/>
      <dgm:t>
        <a:bodyPr/>
        <a:lstStyle/>
        <a:p>
          <a:endParaRPr lang="en-US"/>
        </a:p>
      </dgm:t>
    </dgm:pt>
    <dgm:pt modelId="{9E38C90E-EECE-48EB-AE41-864EB3711C20}" type="pres">
      <dgm:prSet presAssocID="{98F1164D-4B55-4D4F-88FB-0D0BCA3718CD}" presName="Name0" presStyleCnt="0">
        <dgm:presLayoutVars>
          <dgm:dir/>
          <dgm:resizeHandles val="exact"/>
        </dgm:presLayoutVars>
      </dgm:prSet>
      <dgm:spPr/>
    </dgm:pt>
    <dgm:pt modelId="{8CD010F6-A9C5-41D1-97FA-AB25065E2978}" type="pres">
      <dgm:prSet presAssocID="{6CA949A0-2EB2-4A92-9BCB-AA888BD3B4D4}" presName="composite" presStyleCnt="0"/>
      <dgm:spPr/>
    </dgm:pt>
    <dgm:pt modelId="{FAA23249-88B1-4301-B295-9C38FDC5C9AF}" type="pres">
      <dgm:prSet presAssocID="{6CA949A0-2EB2-4A92-9BCB-AA888BD3B4D4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E1280424-097B-4EB6-8108-BA04BE4CC7E8}" type="pres">
      <dgm:prSet presAssocID="{6CA949A0-2EB2-4A92-9BCB-AA888BD3B4D4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E6765E8E-BE4D-4CB3-B3FA-D2BB22B90DE4}" srcId="{98F1164D-4B55-4D4F-88FB-0D0BCA3718CD}" destId="{6CA949A0-2EB2-4A92-9BCB-AA888BD3B4D4}" srcOrd="0" destOrd="0" parTransId="{41FC7A99-9BCB-4F81-8DEC-77ECAF461C83}" sibTransId="{FF25FD0F-E697-4E15-BE46-5CC93A034EC3}"/>
    <dgm:cxn modelId="{CDE30FF4-1751-40FB-8B81-3CEC9D262A42}" type="presOf" srcId="{6CA949A0-2EB2-4A92-9BCB-AA888BD3B4D4}" destId="{E1280424-097B-4EB6-8108-BA04BE4CC7E8}" srcOrd="0" destOrd="0" presId="urn:microsoft.com/office/officeart/2008/layout/BendingPictureCaptionList"/>
    <dgm:cxn modelId="{C2E409AD-2748-4E23-B6C0-111F4BA9ADBB}" type="presOf" srcId="{98F1164D-4B55-4D4F-88FB-0D0BCA3718CD}" destId="{9E38C90E-EECE-48EB-AE41-864EB3711C20}" srcOrd="0" destOrd="0" presId="urn:microsoft.com/office/officeart/2008/layout/BendingPictureCaptionList"/>
    <dgm:cxn modelId="{B1A2A01C-2FD8-4684-9185-DED82169E1B8}" type="presParOf" srcId="{9E38C90E-EECE-48EB-AE41-864EB3711C20}" destId="{8CD010F6-A9C5-41D1-97FA-AB25065E2978}" srcOrd="0" destOrd="0" presId="urn:microsoft.com/office/officeart/2008/layout/BendingPictureCaptionList"/>
    <dgm:cxn modelId="{6FE4EB72-717A-4744-8C28-3F8EBFAA2F73}" type="presParOf" srcId="{8CD010F6-A9C5-41D1-97FA-AB25065E2978}" destId="{FAA23249-88B1-4301-B295-9C38FDC5C9AF}" srcOrd="0" destOrd="0" presId="urn:microsoft.com/office/officeart/2008/layout/BendingPictureCaptionList"/>
    <dgm:cxn modelId="{BF834694-52EE-4CF2-A48E-F342A993632B}" type="presParOf" srcId="{8CD010F6-A9C5-41D1-97FA-AB25065E2978}" destId="{E1280424-097B-4EB6-8108-BA04BE4CC7E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D40276-68F5-4614-ADCC-3D138C465AD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59AEFD9A-3B9B-43A9-A4C4-9366E1C2007B}">
      <dgm:prSet phldrT="[Text]"/>
      <dgm:spPr>
        <a:solidFill>
          <a:srgbClr val="F1AB00"/>
        </a:solidFill>
      </dgm:spPr>
      <dgm:t>
        <a:bodyPr/>
        <a:lstStyle/>
        <a:p>
          <a:r>
            <a:rPr lang="en-US" dirty="0" smtClean="0"/>
            <a:t>Crysthal Alvarez- Mechanical Engineering </a:t>
          </a:r>
          <a:endParaRPr lang="en-US" dirty="0"/>
        </a:p>
      </dgm:t>
    </dgm:pt>
    <dgm:pt modelId="{E864E3F7-566E-44AC-AC09-A897FB2693CD}" type="parTrans" cxnId="{FBAEC11A-05A3-4FF1-A3D0-4F755BB192A1}">
      <dgm:prSet/>
      <dgm:spPr/>
      <dgm:t>
        <a:bodyPr/>
        <a:lstStyle/>
        <a:p>
          <a:endParaRPr lang="en-US"/>
        </a:p>
      </dgm:t>
    </dgm:pt>
    <dgm:pt modelId="{3AB032C7-5B6C-4269-ADC8-7A8D6638AC78}" type="sibTrans" cxnId="{FBAEC11A-05A3-4FF1-A3D0-4F755BB192A1}">
      <dgm:prSet/>
      <dgm:spPr/>
      <dgm:t>
        <a:bodyPr/>
        <a:lstStyle/>
        <a:p>
          <a:endParaRPr lang="en-US"/>
        </a:p>
      </dgm:t>
    </dgm:pt>
    <dgm:pt modelId="{9A56F592-F31A-4F7F-A237-201FD0B455AC}" type="pres">
      <dgm:prSet presAssocID="{05D40276-68F5-4614-ADCC-3D138C465ADA}" presName="Name0" presStyleCnt="0">
        <dgm:presLayoutVars>
          <dgm:dir/>
          <dgm:resizeHandles val="exact"/>
        </dgm:presLayoutVars>
      </dgm:prSet>
      <dgm:spPr/>
    </dgm:pt>
    <dgm:pt modelId="{2FD529D8-06F0-474A-BBD4-1275546BCC4E}" type="pres">
      <dgm:prSet presAssocID="{59AEFD9A-3B9B-43A9-A4C4-9366E1C2007B}" presName="composite" presStyleCnt="0"/>
      <dgm:spPr/>
    </dgm:pt>
    <dgm:pt modelId="{A3354961-CFB8-444F-A110-90B8BDA3A05A}" type="pres">
      <dgm:prSet presAssocID="{59AEFD9A-3B9B-43A9-A4C4-9366E1C2007B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769A3E5D-7533-4E0B-957D-F01127E6172F}" type="pres">
      <dgm:prSet presAssocID="{59AEFD9A-3B9B-43A9-A4C4-9366E1C2007B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86C584-BE9B-4948-A827-6A0B2EFF153F}" type="presOf" srcId="{05D40276-68F5-4614-ADCC-3D138C465ADA}" destId="{9A56F592-F31A-4F7F-A237-201FD0B455AC}" srcOrd="0" destOrd="0" presId="urn:microsoft.com/office/officeart/2008/layout/BendingPictureCaptionList"/>
    <dgm:cxn modelId="{AD0B73E6-FC6C-466E-8C4E-50F7916B379C}" type="presOf" srcId="{59AEFD9A-3B9B-43A9-A4C4-9366E1C2007B}" destId="{769A3E5D-7533-4E0B-957D-F01127E6172F}" srcOrd="0" destOrd="0" presId="urn:microsoft.com/office/officeart/2008/layout/BendingPictureCaptionList"/>
    <dgm:cxn modelId="{FBAEC11A-05A3-4FF1-A3D0-4F755BB192A1}" srcId="{05D40276-68F5-4614-ADCC-3D138C465ADA}" destId="{59AEFD9A-3B9B-43A9-A4C4-9366E1C2007B}" srcOrd="0" destOrd="0" parTransId="{E864E3F7-566E-44AC-AC09-A897FB2693CD}" sibTransId="{3AB032C7-5B6C-4269-ADC8-7A8D6638AC78}"/>
    <dgm:cxn modelId="{6314AC1F-FD24-466E-AFB8-36701ACAF5CA}" type="presParOf" srcId="{9A56F592-F31A-4F7F-A237-201FD0B455AC}" destId="{2FD529D8-06F0-474A-BBD4-1275546BCC4E}" srcOrd="0" destOrd="0" presId="urn:microsoft.com/office/officeart/2008/layout/BendingPictureCaptionList"/>
    <dgm:cxn modelId="{5FFD52D0-A131-4E53-84B3-2D579B06762F}" type="presParOf" srcId="{2FD529D8-06F0-474A-BBD4-1275546BCC4E}" destId="{A3354961-CFB8-444F-A110-90B8BDA3A05A}" srcOrd="0" destOrd="0" presId="urn:microsoft.com/office/officeart/2008/layout/BendingPictureCaptionList"/>
    <dgm:cxn modelId="{E9CEFD7E-BE98-4502-8221-17C590595D3F}" type="presParOf" srcId="{2FD529D8-06F0-474A-BBD4-1275546BCC4E}" destId="{769A3E5D-7533-4E0B-957D-F01127E617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355F6A-65B1-49AC-A834-A5B6F271543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BF39843B-7CC1-420E-9839-84DF1643E3F0}">
      <dgm:prSet phldrT="[Text]"/>
      <dgm:spPr>
        <a:solidFill>
          <a:srgbClr val="F1AB00"/>
        </a:solidFill>
      </dgm:spPr>
      <dgm:t>
        <a:bodyPr/>
        <a:lstStyle/>
        <a:p>
          <a:r>
            <a:rPr lang="en-US" dirty="0" smtClean="0"/>
            <a:t>Norma </a:t>
          </a:r>
          <a:r>
            <a:rPr lang="en-US" dirty="0" err="1" smtClean="0"/>
            <a:t>Menjivar</a:t>
          </a:r>
          <a:r>
            <a:rPr lang="en-US" dirty="0" smtClean="0"/>
            <a:t>- Environmental Engineering  </a:t>
          </a:r>
          <a:endParaRPr lang="en-US" dirty="0"/>
        </a:p>
      </dgm:t>
    </dgm:pt>
    <dgm:pt modelId="{E4721C41-125A-4188-A646-0BF3F6D7E6DA}" type="parTrans" cxnId="{176C41A9-D8F2-446C-8141-67343E91AA27}">
      <dgm:prSet/>
      <dgm:spPr/>
      <dgm:t>
        <a:bodyPr/>
        <a:lstStyle/>
        <a:p>
          <a:endParaRPr lang="en-US"/>
        </a:p>
      </dgm:t>
    </dgm:pt>
    <dgm:pt modelId="{6AE073DA-7BEF-42A2-84FC-FEF4E0978B8B}" type="sibTrans" cxnId="{176C41A9-D8F2-446C-8141-67343E91AA27}">
      <dgm:prSet/>
      <dgm:spPr/>
      <dgm:t>
        <a:bodyPr/>
        <a:lstStyle/>
        <a:p>
          <a:endParaRPr lang="en-US"/>
        </a:p>
      </dgm:t>
    </dgm:pt>
    <dgm:pt modelId="{C2AEF6A4-A66C-4A60-936F-D4CA51588FA8}" type="pres">
      <dgm:prSet presAssocID="{C1355F6A-65B1-49AC-A834-A5B6F271543D}" presName="Name0" presStyleCnt="0">
        <dgm:presLayoutVars>
          <dgm:dir/>
          <dgm:resizeHandles val="exact"/>
        </dgm:presLayoutVars>
      </dgm:prSet>
      <dgm:spPr/>
    </dgm:pt>
    <dgm:pt modelId="{26BE4886-A4EA-4569-9DCE-7BECE4DFD2E8}" type="pres">
      <dgm:prSet presAssocID="{BF39843B-7CC1-420E-9839-84DF1643E3F0}" presName="composite" presStyleCnt="0"/>
      <dgm:spPr/>
    </dgm:pt>
    <dgm:pt modelId="{6DC79097-BDED-49A6-B619-9D6D32D22FA5}" type="pres">
      <dgm:prSet presAssocID="{BF39843B-7CC1-420E-9839-84DF1643E3F0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BE6FC715-F209-47CB-8D1F-2A9A04786CC3}" type="pres">
      <dgm:prSet presAssocID="{BF39843B-7CC1-420E-9839-84DF1643E3F0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B3F0D9-8715-4E5D-8676-8CA4A51B84BE}" type="presOf" srcId="{BF39843B-7CC1-420E-9839-84DF1643E3F0}" destId="{BE6FC715-F209-47CB-8D1F-2A9A04786CC3}" srcOrd="0" destOrd="0" presId="urn:microsoft.com/office/officeart/2008/layout/BendingPictureCaptionList"/>
    <dgm:cxn modelId="{176C41A9-D8F2-446C-8141-67343E91AA27}" srcId="{C1355F6A-65B1-49AC-A834-A5B6F271543D}" destId="{BF39843B-7CC1-420E-9839-84DF1643E3F0}" srcOrd="0" destOrd="0" parTransId="{E4721C41-125A-4188-A646-0BF3F6D7E6DA}" sibTransId="{6AE073DA-7BEF-42A2-84FC-FEF4E0978B8B}"/>
    <dgm:cxn modelId="{81DD726F-EF35-4A7F-B1AE-1B3052DE6243}" type="presOf" srcId="{C1355F6A-65B1-49AC-A834-A5B6F271543D}" destId="{C2AEF6A4-A66C-4A60-936F-D4CA51588FA8}" srcOrd="0" destOrd="0" presId="urn:microsoft.com/office/officeart/2008/layout/BendingPictureCaptionList"/>
    <dgm:cxn modelId="{A4904ECB-7899-4237-97E9-A7D3D7849EB8}" type="presParOf" srcId="{C2AEF6A4-A66C-4A60-936F-D4CA51588FA8}" destId="{26BE4886-A4EA-4569-9DCE-7BECE4DFD2E8}" srcOrd="0" destOrd="0" presId="urn:microsoft.com/office/officeart/2008/layout/BendingPictureCaptionList"/>
    <dgm:cxn modelId="{692BC5C1-B993-45E7-ACE9-A94C4E327657}" type="presParOf" srcId="{26BE4886-A4EA-4569-9DCE-7BECE4DFD2E8}" destId="{6DC79097-BDED-49A6-B619-9D6D32D22FA5}" srcOrd="0" destOrd="0" presId="urn:microsoft.com/office/officeart/2008/layout/BendingPictureCaptionList"/>
    <dgm:cxn modelId="{8B630F6C-29B9-434A-926D-26E8314A2F75}" type="presParOf" srcId="{26BE4886-A4EA-4569-9DCE-7BECE4DFD2E8}" destId="{BE6FC715-F209-47CB-8D1F-2A9A04786CC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0C63FD-5D85-4F62-9C36-622B7120866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77FCCE0E-C90A-47A0-83AD-EC7BA5F17063}">
      <dgm:prSet phldrT="[Text]"/>
      <dgm:spPr>
        <a:solidFill>
          <a:srgbClr val="2D6CC0"/>
        </a:solidFill>
      </dgm:spPr>
      <dgm:t>
        <a:bodyPr/>
        <a:lstStyle/>
        <a:p>
          <a:r>
            <a:rPr lang="en-US" dirty="0" smtClean="0"/>
            <a:t>Brenda Lopez- Mechanical Engineering </a:t>
          </a:r>
          <a:endParaRPr lang="en-US" dirty="0"/>
        </a:p>
      </dgm:t>
    </dgm:pt>
    <dgm:pt modelId="{F5B7644A-5B5F-402C-BCCA-25D443F52944}" type="parTrans" cxnId="{2F0279E1-DB71-49B5-A1F7-5EA12C729893}">
      <dgm:prSet/>
      <dgm:spPr/>
      <dgm:t>
        <a:bodyPr/>
        <a:lstStyle/>
        <a:p>
          <a:endParaRPr lang="en-US"/>
        </a:p>
      </dgm:t>
    </dgm:pt>
    <dgm:pt modelId="{2BE882F9-9CAB-4F19-93D7-50A3C89D702C}" type="sibTrans" cxnId="{2F0279E1-DB71-49B5-A1F7-5EA12C729893}">
      <dgm:prSet/>
      <dgm:spPr/>
      <dgm:t>
        <a:bodyPr/>
        <a:lstStyle/>
        <a:p>
          <a:endParaRPr lang="en-US"/>
        </a:p>
      </dgm:t>
    </dgm:pt>
    <dgm:pt modelId="{6D0910FF-B456-446B-8619-FBEF12D083E2}" type="pres">
      <dgm:prSet presAssocID="{EF0C63FD-5D85-4F62-9C36-622B7120866C}" presName="Name0" presStyleCnt="0">
        <dgm:presLayoutVars>
          <dgm:dir/>
          <dgm:resizeHandles val="exact"/>
        </dgm:presLayoutVars>
      </dgm:prSet>
      <dgm:spPr/>
    </dgm:pt>
    <dgm:pt modelId="{DBBEA2E0-89F6-4AAA-91AD-3FFA2E0E2E5E}" type="pres">
      <dgm:prSet presAssocID="{77FCCE0E-C90A-47A0-83AD-EC7BA5F17063}" presName="composite" presStyleCnt="0"/>
      <dgm:spPr/>
    </dgm:pt>
    <dgm:pt modelId="{27F7331B-F161-4CA2-ADFF-88C2F4E81F40}" type="pres">
      <dgm:prSet presAssocID="{77FCCE0E-C90A-47A0-83AD-EC7BA5F17063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55667A54-F4EC-4DD8-BA88-358E859EA5D7}" type="pres">
      <dgm:prSet presAssocID="{77FCCE0E-C90A-47A0-83AD-EC7BA5F17063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2F0279E1-DB71-49B5-A1F7-5EA12C729893}" srcId="{EF0C63FD-5D85-4F62-9C36-622B7120866C}" destId="{77FCCE0E-C90A-47A0-83AD-EC7BA5F17063}" srcOrd="0" destOrd="0" parTransId="{F5B7644A-5B5F-402C-BCCA-25D443F52944}" sibTransId="{2BE882F9-9CAB-4F19-93D7-50A3C89D702C}"/>
    <dgm:cxn modelId="{3C2DF2F4-BA2F-41D2-9E25-C06EE91A921E}" type="presOf" srcId="{EF0C63FD-5D85-4F62-9C36-622B7120866C}" destId="{6D0910FF-B456-446B-8619-FBEF12D083E2}" srcOrd="0" destOrd="0" presId="urn:microsoft.com/office/officeart/2008/layout/BendingPictureCaptionList"/>
    <dgm:cxn modelId="{F1CB2492-D8B1-481B-A123-7B172F63C803}" type="presOf" srcId="{77FCCE0E-C90A-47A0-83AD-EC7BA5F17063}" destId="{55667A54-F4EC-4DD8-BA88-358E859EA5D7}" srcOrd="0" destOrd="0" presId="urn:microsoft.com/office/officeart/2008/layout/BendingPictureCaptionList"/>
    <dgm:cxn modelId="{85798528-2111-42DB-9C4C-7F246AA4153B}" type="presParOf" srcId="{6D0910FF-B456-446B-8619-FBEF12D083E2}" destId="{DBBEA2E0-89F6-4AAA-91AD-3FFA2E0E2E5E}" srcOrd="0" destOrd="0" presId="urn:microsoft.com/office/officeart/2008/layout/BendingPictureCaptionList"/>
    <dgm:cxn modelId="{AEA20E1F-6DE7-4ECA-8B1C-5C86E5372696}" type="presParOf" srcId="{DBBEA2E0-89F6-4AAA-91AD-3FFA2E0E2E5E}" destId="{27F7331B-F161-4CA2-ADFF-88C2F4E81F40}" srcOrd="0" destOrd="0" presId="urn:microsoft.com/office/officeart/2008/layout/BendingPictureCaptionList"/>
    <dgm:cxn modelId="{A94A7FF5-DB60-44D7-94B7-231B43C27F10}" type="presParOf" srcId="{DBBEA2E0-89F6-4AAA-91AD-3FFA2E0E2E5E}" destId="{55667A54-F4EC-4DD8-BA88-358E859EA5D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7D5B34-6533-49EA-870B-CF9A374821C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2075AB4D-1B40-4B49-95EA-12D2425635E9}">
      <dgm:prSet phldrT="[Text]"/>
      <dgm:spPr>
        <a:solidFill>
          <a:srgbClr val="F1AB00"/>
        </a:solidFill>
      </dgm:spPr>
      <dgm:t>
        <a:bodyPr/>
        <a:lstStyle/>
        <a:p>
          <a:r>
            <a:rPr lang="en-US" dirty="0" smtClean="0"/>
            <a:t>Francisco Gallego- Computer Science </a:t>
          </a:r>
          <a:endParaRPr lang="en-US" dirty="0"/>
        </a:p>
      </dgm:t>
    </dgm:pt>
    <dgm:pt modelId="{34A3E58F-6E84-4555-8B7C-693616546376}" type="parTrans" cxnId="{5DD22494-988C-48A5-8481-1EABC71D3B16}">
      <dgm:prSet/>
      <dgm:spPr/>
      <dgm:t>
        <a:bodyPr/>
        <a:lstStyle/>
        <a:p>
          <a:endParaRPr lang="en-US"/>
        </a:p>
      </dgm:t>
    </dgm:pt>
    <dgm:pt modelId="{2536D803-BB37-4FD6-BE5F-CAC34102D922}" type="sibTrans" cxnId="{5DD22494-988C-48A5-8481-1EABC71D3B16}">
      <dgm:prSet/>
      <dgm:spPr/>
      <dgm:t>
        <a:bodyPr/>
        <a:lstStyle/>
        <a:p>
          <a:endParaRPr lang="en-US"/>
        </a:p>
      </dgm:t>
    </dgm:pt>
    <dgm:pt modelId="{A8D52833-1793-47A5-974F-214AC9EF5005}" type="pres">
      <dgm:prSet presAssocID="{FA7D5B34-6533-49EA-870B-CF9A374821C3}" presName="Name0" presStyleCnt="0">
        <dgm:presLayoutVars>
          <dgm:dir/>
          <dgm:resizeHandles val="exact"/>
        </dgm:presLayoutVars>
      </dgm:prSet>
      <dgm:spPr/>
    </dgm:pt>
    <dgm:pt modelId="{CDA07C8E-ACB1-49B1-8ABD-3C028001F657}" type="pres">
      <dgm:prSet presAssocID="{2075AB4D-1B40-4B49-95EA-12D2425635E9}" presName="composite" presStyleCnt="0"/>
      <dgm:spPr/>
    </dgm:pt>
    <dgm:pt modelId="{DA6742B8-2EE3-4C6A-A0D1-173F11D42B82}" type="pres">
      <dgm:prSet presAssocID="{2075AB4D-1B40-4B49-95EA-12D2425635E9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1A089717-B524-4332-82C6-E2FEC0FB1004}" type="pres">
      <dgm:prSet presAssocID="{2075AB4D-1B40-4B49-95EA-12D2425635E9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D22494-988C-48A5-8481-1EABC71D3B16}" srcId="{FA7D5B34-6533-49EA-870B-CF9A374821C3}" destId="{2075AB4D-1B40-4B49-95EA-12D2425635E9}" srcOrd="0" destOrd="0" parTransId="{34A3E58F-6E84-4555-8B7C-693616546376}" sibTransId="{2536D803-BB37-4FD6-BE5F-CAC34102D922}"/>
    <dgm:cxn modelId="{4E675824-ED38-4DD0-8550-F9303C926600}" type="presOf" srcId="{FA7D5B34-6533-49EA-870B-CF9A374821C3}" destId="{A8D52833-1793-47A5-974F-214AC9EF5005}" srcOrd="0" destOrd="0" presId="urn:microsoft.com/office/officeart/2008/layout/BendingPictureCaptionList"/>
    <dgm:cxn modelId="{4AE2BFD0-DA86-4AED-8DAC-483FDB8D0DCB}" type="presOf" srcId="{2075AB4D-1B40-4B49-95EA-12D2425635E9}" destId="{1A089717-B524-4332-82C6-E2FEC0FB1004}" srcOrd="0" destOrd="0" presId="urn:microsoft.com/office/officeart/2008/layout/BendingPictureCaptionList"/>
    <dgm:cxn modelId="{C0360C48-84CF-4185-B517-46E499B75FD7}" type="presParOf" srcId="{A8D52833-1793-47A5-974F-214AC9EF5005}" destId="{CDA07C8E-ACB1-49B1-8ABD-3C028001F657}" srcOrd="0" destOrd="0" presId="urn:microsoft.com/office/officeart/2008/layout/BendingPictureCaptionList"/>
    <dgm:cxn modelId="{86415C19-0236-4F48-A731-A6C989317E02}" type="presParOf" srcId="{CDA07C8E-ACB1-49B1-8ABD-3C028001F657}" destId="{DA6742B8-2EE3-4C6A-A0D1-173F11D42B82}" srcOrd="0" destOrd="0" presId="urn:microsoft.com/office/officeart/2008/layout/BendingPictureCaptionList"/>
    <dgm:cxn modelId="{BC3B0E9E-588D-470A-AC65-604954DA2F2A}" type="presParOf" srcId="{CDA07C8E-ACB1-49B1-8ABD-3C028001F657}" destId="{1A089717-B524-4332-82C6-E2FEC0FB100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7F0397-1AFB-4EE9-B48B-1EB2A72AA9A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12692FF5-44E8-4F72-9F37-452B3C8FA06D}">
      <dgm:prSet phldrT="[Text]"/>
      <dgm:spPr>
        <a:solidFill>
          <a:srgbClr val="F1AB00"/>
        </a:solidFill>
      </dgm:spPr>
      <dgm:t>
        <a:bodyPr/>
        <a:lstStyle/>
        <a:p>
          <a:r>
            <a:rPr lang="en-US" dirty="0" smtClean="0"/>
            <a:t>Anum Kazmi- Bioengineering </a:t>
          </a:r>
          <a:endParaRPr lang="en-US" dirty="0"/>
        </a:p>
      </dgm:t>
    </dgm:pt>
    <dgm:pt modelId="{EE700C65-EF82-44B0-9AE0-25BC94DF6E88}" type="parTrans" cxnId="{65227F91-89F8-4D85-9D27-E26F6621B465}">
      <dgm:prSet/>
      <dgm:spPr/>
      <dgm:t>
        <a:bodyPr/>
        <a:lstStyle/>
        <a:p>
          <a:endParaRPr lang="en-US"/>
        </a:p>
      </dgm:t>
    </dgm:pt>
    <dgm:pt modelId="{25AD3B7A-FCC9-4D0F-8CF0-46A177963296}" type="sibTrans" cxnId="{65227F91-89F8-4D85-9D27-E26F6621B465}">
      <dgm:prSet/>
      <dgm:spPr/>
      <dgm:t>
        <a:bodyPr/>
        <a:lstStyle/>
        <a:p>
          <a:endParaRPr lang="en-US"/>
        </a:p>
      </dgm:t>
    </dgm:pt>
    <dgm:pt modelId="{855BD27F-CAF9-42A7-A14E-D5D081DC1283}" type="pres">
      <dgm:prSet presAssocID="{507F0397-1AFB-4EE9-B48B-1EB2A72AA9AE}" presName="Name0" presStyleCnt="0">
        <dgm:presLayoutVars>
          <dgm:dir/>
          <dgm:resizeHandles val="exact"/>
        </dgm:presLayoutVars>
      </dgm:prSet>
      <dgm:spPr/>
    </dgm:pt>
    <dgm:pt modelId="{75F1E287-1750-4083-B2A1-9BB24D623297}" type="pres">
      <dgm:prSet presAssocID="{12692FF5-44E8-4F72-9F37-452B3C8FA06D}" presName="composite" presStyleCnt="0"/>
      <dgm:spPr/>
    </dgm:pt>
    <dgm:pt modelId="{6FD15C20-D8FD-4DDE-AB47-A07D88E1C9D8}" type="pres">
      <dgm:prSet presAssocID="{12692FF5-44E8-4F72-9F37-452B3C8FA06D}" presName="rect1" presStyleLbl="bgImgPlace1" presStyleIdx="0" presStyleCnt="1" custLinFactY="-41914" custLinFactNeighborX="7349" custLinFactNeighborY="-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A347D030-E14B-4730-A749-C568DD0CDF00}" type="pres">
      <dgm:prSet presAssocID="{12692FF5-44E8-4F72-9F37-452B3C8FA06D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65227F91-89F8-4D85-9D27-E26F6621B465}" srcId="{507F0397-1AFB-4EE9-B48B-1EB2A72AA9AE}" destId="{12692FF5-44E8-4F72-9F37-452B3C8FA06D}" srcOrd="0" destOrd="0" parTransId="{EE700C65-EF82-44B0-9AE0-25BC94DF6E88}" sibTransId="{25AD3B7A-FCC9-4D0F-8CF0-46A177963296}"/>
    <dgm:cxn modelId="{FCDBA904-6A8F-4062-9E86-E567CFD42426}" type="presOf" srcId="{12692FF5-44E8-4F72-9F37-452B3C8FA06D}" destId="{A347D030-E14B-4730-A749-C568DD0CDF00}" srcOrd="0" destOrd="0" presId="urn:microsoft.com/office/officeart/2008/layout/BendingPictureCaptionList"/>
    <dgm:cxn modelId="{D055CAA3-7D8F-4DFB-A2AA-F518B7F2177A}" type="presOf" srcId="{507F0397-1AFB-4EE9-B48B-1EB2A72AA9AE}" destId="{855BD27F-CAF9-42A7-A14E-D5D081DC1283}" srcOrd="0" destOrd="0" presId="urn:microsoft.com/office/officeart/2008/layout/BendingPictureCaptionList"/>
    <dgm:cxn modelId="{CF8784C3-7307-407D-A31D-0E74EEED41A2}" type="presParOf" srcId="{855BD27F-CAF9-42A7-A14E-D5D081DC1283}" destId="{75F1E287-1750-4083-B2A1-9BB24D623297}" srcOrd="0" destOrd="0" presId="urn:microsoft.com/office/officeart/2008/layout/BendingPictureCaptionList"/>
    <dgm:cxn modelId="{E83DF694-AE53-41A4-876E-58918E8C24A4}" type="presParOf" srcId="{75F1E287-1750-4083-B2A1-9BB24D623297}" destId="{6FD15C20-D8FD-4DDE-AB47-A07D88E1C9D8}" srcOrd="0" destOrd="0" presId="urn:microsoft.com/office/officeart/2008/layout/BendingPictureCaptionList"/>
    <dgm:cxn modelId="{7EFC29DE-B3FD-404B-9EC4-3E3EA1532367}" type="presParOf" srcId="{75F1E287-1750-4083-B2A1-9BB24D623297}" destId="{A347D030-E14B-4730-A749-C568DD0CDF0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4D41D7-D419-42EA-AFC5-21AEDF81400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7DEEDB26-A4CD-48FA-8FA5-FD846C023D05}">
      <dgm:prSet phldrT="[Text]"/>
      <dgm:spPr>
        <a:solidFill>
          <a:srgbClr val="2D6CC0"/>
        </a:solidFill>
      </dgm:spPr>
      <dgm:t>
        <a:bodyPr/>
        <a:lstStyle/>
        <a:p>
          <a:r>
            <a:rPr lang="en-US" dirty="0" smtClean="0"/>
            <a:t>Yvette Salazar- Mechanical Engineering </a:t>
          </a:r>
          <a:endParaRPr lang="en-US" dirty="0"/>
        </a:p>
      </dgm:t>
    </dgm:pt>
    <dgm:pt modelId="{2BF34B5C-F628-4B8B-BC2E-DF54F3717899}" type="parTrans" cxnId="{40A8F9A6-6E98-43C6-B806-CDB68B4E70E5}">
      <dgm:prSet/>
      <dgm:spPr/>
      <dgm:t>
        <a:bodyPr/>
        <a:lstStyle/>
        <a:p>
          <a:endParaRPr lang="en-US"/>
        </a:p>
      </dgm:t>
    </dgm:pt>
    <dgm:pt modelId="{459C3615-A666-4A11-AA73-483A625EAC6A}" type="sibTrans" cxnId="{40A8F9A6-6E98-43C6-B806-CDB68B4E70E5}">
      <dgm:prSet/>
      <dgm:spPr/>
      <dgm:t>
        <a:bodyPr/>
        <a:lstStyle/>
        <a:p>
          <a:endParaRPr lang="en-US"/>
        </a:p>
      </dgm:t>
    </dgm:pt>
    <dgm:pt modelId="{66D151C3-ED0C-481D-8D04-8B644C0DE788}" type="pres">
      <dgm:prSet presAssocID="{9C4D41D7-D419-42EA-AFC5-21AEDF81400C}" presName="Name0" presStyleCnt="0">
        <dgm:presLayoutVars>
          <dgm:dir/>
          <dgm:resizeHandles val="exact"/>
        </dgm:presLayoutVars>
      </dgm:prSet>
      <dgm:spPr/>
    </dgm:pt>
    <dgm:pt modelId="{F5F32078-4928-48DF-BC6C-79A5BE74338F}" type="pres">
      <dgm:prSet presAssocID="{7DEEDB26-A4CD-48FA-8FA5-FD846C023D05}" presName="composite" presStyleCnt="0"/>
      <dgm:spPr/>
    </dgm:pt>
    <dgm:pt modelId="{1B38113F-475F-4B87-BFED-9D74C198D3BC}" type="pres">
      <dgm:prSet presAssocID="{7DEEDB26-A4CD-48FA-8FA5-FD846C023D05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2817419C-D555-4F19-90BE-F5438681FB24}" type="pres">
      <dgm:prSet presAssocID="{7DEEDB26-A4CD-48FA-8FA5-FD846C023D05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A8F9A6-6E98-43C6-B806-CDB68B4E70E5}" srcId="{9C4D41D7-D419-42EA-AFC5-21AEDF81400C}" destId="{7DEEDB26-A4CD-48FA-8FA5-FD846C023D05}" srcOrd="0" destOrd="0" parTransId="{2BF34B5C-F628-4B8B-BC2E-DF54F3717899}" sibTransId="{459C3615-A666-4A11-AA73-483A625EAC6A}"/>
    <dgm:cxn modelId="{AC4491CF-A71C-4425-AA7D-A96CA613C74D}" type="presOf" srcId="{7DEEDB26-A4CD-48FA-8FA5-FD846C023D05}" destId="{2817419C-D555-4F19-90BE-F5438681FB24}" srcOrd="0" destOrd="0" presId="urn:microsoft.com/office/officeart/2008/layout/BendingPictureCaptionList"/>
    <dgm:cxn modelId="{9721402C-A8E2-4AEF-962C-2C41938DA6AE}" type="presOf" srcId="{9C4D41D7-D419-42EA-AFC5-21AEDF81400C}" destId="{66D151C3-ED0C-481D-8D04-8B644C0DE788}" srcOrd="0" destOrd="0" presId="urn:microsoft.com/office/officeart/2008/layout/BendingPictureCaptionList"/>
    <dgm:cxn modelId="{7C4D206C-95B6-48F0-9490-92CA9D944D0D}" type="presParOf" srcId="{66D151C3-ED0C-481D-8D04-8B644C0DE788}" destId="{F5F32078-4928-48DF-BC6C-79A5BE74338F}" srcOrd="0" destOrd="0" presId="urn:microsoft.com/office/officeart/2008/layout/BendingPictureCaptionList"/>
    <dgm:cxn modelId="{8054171F-6147-4E99-9781-B493B7647E96}" type="presParOf" srcId="{F5F32078-4928-48DF-BC6C-79A5BE74338F}" destId="{1B38113F-475F-4B87-BFED-9D74C198D3BC}" srcOrd="0" destOrd="0" presId="urn:microsoft.com/office/officeart/2008/layout/BendingPictureCaptionList"/>
    <dgm:cxn modelId="{1EA22C05-4F6B-4366-BD8D-3B8BE45AECC1}" type="presParOf" srcId="{F5F32078-4928-48DF-BC6C-79A5BE74338F}" destId="{2817419C-D555-4F19-90BE-F5438681FB2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63D032D-1C82-412E-840D-FE072F1DBB3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1CF5B414-B03C-4C20-AFE9-A14DBBB72D67}">
      <dgm:prSet phldrT="[Text]"/>
      <dgm:spPr>
        <a:solidFill>
          <a:srgbClr val="2D6CC0"/>
        </a:solidFill>
      </dgm:spPr>
      <dgm:t>
        <a:bodyPr/>
        <a:lstStyle/>
        <a:p>
          <a:r>
            <a:rPr lang="en-US" dirty="0" smtClean="0"/>
            <a:t>Raymond Smith- Bioengineering </a:t>
          </a:r>
          <a:endParaRPr lang="en-US" dirty="0"/>
        </a:p>
      </dgm:t>
    </dgm:pt>
    <dgm:pt modelId="{A3C40F54-544F-420F-8578-6F6EE830E10D}" type="parTrans" cxnId="{6C30B75A-813F-4C2B-98A2-EEA7948242A2}">
      <dgm:prSet/>
      <dgm:spPr/>
      <dgm:t>
        <a:bodyPr/>
        <a:lstStyle/>
        <a:p>
          <a:endParaRPr lang="en-US"/>
        </a:p>
      </dgm:t>
    </dgm:pt>
    <dgm:pt modelId="{4BDBFA4C-9D0A-4C1F-A8C2-7AC64293D5F4}" type="sibTrans" cxnId="{6C30B75A-813F-4C2B-98A2-EEA7948242A2}">
      <dgm:prSet/>
      <dgm:spPr/>
      <dgm:t>
        <a:bodyPr/>
        <a:lstStyle/>
        <a:p>
          <a:endParaRPr lang="en-US"/>
        </a:p>
      </dgm:t>
    </dgm:pt>
    <dgm:pt modelId="{C13995B1-397F-46E1-B8C1-68B8A17CAC45}" type="pres">
      <dgm:prSet presAssocID="{E63D032D-1C82-412E-840D-FE072F1DBB30}" presName="Name0" presStyleCnt="0">
        <dgm:presLayoutVars>
          <dgm:dir/>
          <dgm:resizeHandles val="exact"/>
        </dgm:presLayoutVars>
      </dgm:prSet>
      <dgm:spPr/>
    </dgm:pt>
    <dgm:pt modelId="{38BD0C58-D4A2-4A2A-8365-24F998A7E0F5}" type="pres">
      <dgm:prSet presAssocID="{1CF5B414-B03C-4C20-AFE9-A14DBBB72D67}" presName="composite" presStyleCnt="0"/>
      <dgm:spPr/>
    </dgm:pt>
    <dgm:pt modelId="{D3AE2F64-BB4A-44B8-BDB4-057D79073961}" type="pres">
      <dgm:prSet presAssocID="{1CF5B414-B03C-4C20-AFE9-A14DBBB72D67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BFDDC8EE-8689-40E4-B384-27C099368B3E}" type="pres">
      <dgm:prSet presAssocID="{1CF5B414-B03C-4C20-AFE9-A14DBBB72D67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F37EDA0E-AC4B-4C1D-B111-13A77EF298CB}" type="presOf" srcId="{1CF5B414-B03C-4C20-AFE9-A14DBBB72D67}" destId="{BFDDC8EE-8689-40E4-B384-27C099368B3E}" srcOrd="0" destOrd="0" presId="urn:microsoft.com/office/officeart/2008/layout/BendingPictureCaptionList"/>
    <dgm:cxn modelId="{9B20C263-7411-4F1A-8041-C302B7AA1D9A}" type="presOf" srcId="{E63D032D-1C82-412E-840D-FE072F1DBB30}" destId="{C13995B1-397F-46E1-B8C1-68B8A17CAC45}" srcOrd="0" destOrd="0" presId="urn:microsoft.com/office/officeart/2008/layout/BendingPictureCaptionList"/>
    <dgm:cxn modelId="{6C30B75A-813F-4C2B-98A2-EEA7948242A2}" srcId="{E63D032D-1C82-412E-840D-FE072F1DBB30}" destId="{1CF5B414-B03C-4C20-AFE9-A14DBBB72D67}" srcOrd="0" destOrd="0" parTransId="{A3C40F54-544F-420F-8578-6F6EE830E10D}" sibTransId="{4BDBFA4C-9D0A-4C1F-A8C2-7AC64293D5F4}"/>
    <dgm:cxn modelId="{8928ACE9-AE31-4252-83D6-181286E90F3F}" type="presParOf" srcId="{C13995B1-397F-46E1-B8C1-68B8A17CAC45}" destId="{38BD0C58-D4A2-4A2A-8365-24F998A7E0F5}" srcOrd="0" destOrd="0" presId="urn:microsoft.com/office/officeart/2008/layout/BendingPictureCaptionList"/>
    <dgm:cxn modelId="{D52CCDC8-CECB-4DD2-8213-6E38AE95FCD8}" type="presParOf" srcId="{38BD0C58-D4A2-4A2A-8365-24F998A7E0F5}" destId="{D3AE2F64-BB4A-44B8-BDB4-057D79073961}" srcOrd="0" destOrd="0" presId="urn:microsoft.com/office/officeart/2008/layout/BendingPictureCaptionList"/>
    <dgm:cxn modelId="{B32402A6-E9D1-46D8-9F22-9A0F92D819A3}" type="presParOf" srcId="{38BD0C58-D4A2-4A2A-8365-24F998A7E0F5}" destId="{BFDDC8EE-8689-40E4-B384-27C099368B3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69620-88BA-46F5-A45F-3C17DB6544D8}">
      <dsp:nvSpPr>
        <dsp:cNvPr id="0" name=""/>
        <dsp:cNvSpPr/>
      </dsp:nvSpPr>
      <dsp:spPr>
        <a:xfrm>
          <a:off x="343569" y="669"/>
          <a:ext cx="1370260" cy="109620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AEEFD-DF99-412D-9D6E-5FDD9E06EDDD}">
      <dsp:nvSpPr>
        <dsp:cNvPr id="0" name=""/>
        <dsp:cNvSpPr/>
      </dsp:nvSpPr>
      <dsp:spPr>
        <a:xfrm>
          <a:off x="466893" y="987257"/>
          <a:ext cx="1219531" cy="383672"/>
        </a:xfrm>
        <a:prstGeom prst="wedgeRectCallout">
          <a:avLst>
            <a:gd name="adj1" fmla="val 20250"/>
            <a:gd name="adj2" fmla="val -60700"/>
          </a:avLst>
        </a:prstGeom>
        <a:solidFill>
          <a:srgbClr val="F1A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Tanish Arora- Computer Engineering </a:t>
          </a:r>
          <a:endParaRPr lang="en-US" sz="900" kern="1200" dirty="0"/>
        </a:p>
      </dsp:txBody>
      <dsp:txXfrm>
        <a:off x="466893" y="987257"/>
        <a:ext cx="1219531" cy="3836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ABAE4-ABC0-4454-AD41-D7221B918219}">
      <dsp:nvSpPr>
        <dsp:cNvPr id="0" name=""/>
        <dsp:cNvSpPr/>
      </dsp:nvSpPr>
      <dsp:spPr>
        <a:xfrm>
          <a:off x="342193" y="410"/>
          <a:ext cx="1370779" cy="10966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A7EDF-795A-4CD2-8EC5-3FC7DED6FBCD}">
      <dsp:nvSpPr>
        <dsp:cNvPr id="0" name=""/>
        <dsp:cNvSpPr/>
      </dsp:nvSpPr>
      <dsp:spPr>
        <a:xfrm>
          <a:off x="465563" y="987371"/>
          <a:ext cx="1219993" cy="383818"/>
        </a:xfrm>
        <a:prstGeom prst="wedgeRectCallout">
          <a:avLst>
            <a:gd name="adj1" fmla="val 20250"/>
            <a:gd name="adj2" fmla="val -60700"/>
          </a:avLst>
        </a:prstGeom>
        <a:solidFill>
          <a:srgbClr val="F1A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Paul Carbajal- Mechanical Engineering </a:t>
          </a:r>
          <a:endParaRPr lang="en-US" sz="800" kern="1200" dirty="0"/>
        </a:p>
      </dsp:txBody>
      <dsp:txXfrm>
        <a:off x="465563" y="987371"/>
        <a:ext cx="1219993" cy="3838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857E7-39F3-4522-8419-2BF747F59B77}">
      <dsp:nvSpPr>
        <dsp:cNvPr id="0" name=""/>
        <dsp:cNvSpPr/>
      </dsp:nvSpPr>
      <dsp:spPr>
        <a:xfrm>
          <a:off x="251460" y="1206"/>
          <a:ext cx="1554479" cy="136918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63B93-E5F2-416D-B94B-2B40EBF9B5B3}">
      <dsp:nvSpPr>
        <dsp:cNvPr id="0" name=""/>
        <dsp:cNvSpPr/>
      </dsp:nvSpPr>
      <dsp:spPr>
        <a:xfrm>
          <a:off x="561625" y="1050345"/>
          <a:ext cx="1013892" cy="318977"/>
        </a:xfrm>
        <a:prstGeom prst="wedgeRectCallout">
          <a:avLst>
            <a:gd name="adj1" fmla="val 20250"/>
            <a:gd name="adj2" fmla="val -60700"/>
          </a:avLst>
        </a:prstGeom>
        <a:solidFill>
          <a:srgbClr val="2D6C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Jimena Hernandez- Electrical Engineering </a:t>
          </a:r>
          <a:endParaRPr lang="en-US" sz="700" kern="1200" dirty="0"/>
        </a:p>
      </dsp:txBody>
      <dsp:txXfrm>
        <a:off x="561625" y="1050345"/>
        <a:ext cx="1013892" cy="3189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23249-88B1-4301-B295-9C38FDC5C9AF}">
      <dsp:nvSpPr>
        <dsp:cNvPr id="0" name=""/>
        <dsp:cNvSpPr/>
      </dsp:nvSpPr>
      <dsp:spPr>
        <a:xfrm>
          <a:off x="343569" y="669"/>
          <a:ext cx="1370260" cy="109620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80424-097B-4EB6-8108-BA04BE4CC7E8}">
      <dsp:nvSpPr>
        <dsp:cNvPr id="0" name=""/>
        <dsp:cNvSpPr/>
      </dsp:nvSpPr>
      <dsp:spPr>
        <a:xfrm>
          <a:off x="466893" y="987257"/>
          <a:ext cx="1219531" cy="383672"/>
        </a:xfrm>
        <a:prstGeom prst="wedgeRectCallout">
          <a:avLst>
            <a:gd name="adj1" fmla="val 20250"/>
            <a:gd name="adj2" fmla="val -60700"/>
          </a:avLst>
        </a:prstGeom>
        <a:solidFill>
          <a:srgbClr val="2D6C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Kai Kawada- Computer Science </a:t>
          </a:r>
          <a:endParaRPr lang="en-US" sz="1000" kern="1200" dirty="0"/>
        </a:p>
      </dsp:txBody>
      <dsp:txXfrm>
        <a:off x="466893" y="987257"/>
        <a:ext cx="1219531" cy="383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54961-CFB8-444F-A110-90B8BDA3A05A}">
      <dsp:nvSpPr>
        <dsp:cNvPr id="0" name=""/>
        <dsp:cNvSpPr/>
      </dsp:nvSpPr>
      <dsp:spPr>
        <a:xfrm>
          <a:off x="343569" y="669"/>
          <a:ext cx="1370260" cy="109620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A3E5D-7533-4E0B-957D-F01127E6172F}">
      <dsp:nvSpPr>
        <dsp:cNvPr id="0" name=""/>
        <dsp:cNvSpPr/>
      </dsp:nvSpPr>
      <dsp:spPr>
        <a:xfrm>
          <a:off x="466893" y="987257"/>
          <a:ext cx="1219531" cy="383672"/>
        </a:xfrm>
        <a:prstGeom prst="wedgeRectCallout">
          <a:avLst>
            <a:gd name="adj1" fmla="val 20250"/>
            <a:gd name="adj2" fmla="val -60700"/>
          </a:avLst>
        </a:prstGeom>
        <a:solidFill>
          <a:srgbClr val="F1A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Crysthal Alvarez- Mechanical Engineering </a:t>
          </a:r>
          <a:endParaRPr lang="en-US" sz="800" kern="1200" dirty="0"/>
        </a:p>
      </dsp:txBody>
      <dsp:txXfrm>
        <a:off x="466893" y="987257"/>
        <a:ext cx="1219531" cy="383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79097-BDED-49A6-B619-9D6D32D22FA5}">
      <dsp:nvSpPr>
        <dsp:cNvPr id="0" name=""/>
        <dsp:cNvSpPr/>
      </dsp:nvSpPr>
      <dsp:spPr>
        <a:xfrm>
          <a:off x="342193" y="410"/>
          <a:ext cx="1370779" cy="10966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FC715-F209-47CB-8D1F-2A9A04786CC3}">
      <dsp:nvSpPr>
        <dsp:cNvPr id="0" name=""/>
        <dsp:cNvSpPr/>
      </dsp:nvSpPr>
      <dsp:spPr>
        <a:xfrm>
          <a:off x="465563" y="987371"/>
          <a:ext cx="1219993" cy="383818"/>
        </a:xfrm>
        <a:prstGeom prst="wedgeRectCallout">
          <a:avLst>
            <a:gd name="adj1" fmla="val 20250"/>
            <a:gd name="adj2" fmla="val -60700"/>
          </a:avLst>
        </a:prstGeom>
        <a:solidFill>
          <a:srgbClr val="F1A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Norma </a:t>
          </a:r>
          <a:r>
            <a:rPr lang="en-US" sz="800" kern="1200" dirty="0" err="1" smtClean="0"/>
            <a:t>Menjivar</a:t>
          </a:r>
          <a:r>
            <a:rPr lang="en-US" sz="800" kern="1200" dirty="0" smtClean="0"/>
            <a:t>- Environmental Engineering  </a:t>
          </a:r>
          <a:endParaRPr lang="en-US" sz="800" kern="1200" dirty="0"/>
        </a:p>
      </dsp:txBody>
      <dsp:txXfrm>
        <a:off x="465563" y="987371"/>
        <a:ext cx="1219993" cy="3838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7331B-F161-4CA2-ADFF-88C2F4E81F40}">
      <dsp:nvSpPr>
        <dsp:cNvPr id="0" name=""/>
        <dsp:cNvSpPr/>
      </dsp:nvSpPr>
      <dsp:spPr>
        <a:xfrm>
          <a:off x="342193" y="410"/>
          <a:ext cx="1370779" cy="10966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67A54-F4EC-4DD8-BA88-358E859EA5D7}">
      <dsp:nvSpPr>
        <dsp:cNvPr id="0" name=""/>
        <dsp:cNvSpPr/>
      </dsp:nvSpPr>
      <dsp:spPr>
        <a:xfrm>
          <a:off x="465563" y="987371"/>
          <a:ext cx="1219993" cy="383818"/>
        </a:xfrm>
        <a:prstGeom prst="wedgeRectCallout">
          <a:avLst>
            <a:gd name="adj1" fmla="val 20250"/>
            <a:gd name="adj2" fmla="val -60700"/>
          </a:avLst>
        </a:prstGeom>
        <a:solidFill>
          <a:srgbClr val="2D6C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Brenda Lopez- Mechanical Engineering </a:t>
          </a:r>
          <a:endParaRPr lang="en-US" sz="800" kern="1200" dirty="0"/>
        </a:p>
      </dsp:txBody>
      <dsp:txXfrm>
        <a:off x="465563" y="987371"/>
        <a:ext cx="1219993" cy="3838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742B8-2EE3-4C6A-A0D1-173F11D42B82}">
      <dsp:nvSpPr>
        <dsp:cNvPr id="0" name=""/>
        <dsp:cNvSpPr/>
      </dsp:nvSpPr>
      <dsp:spPr>
        <a:xfrm>
          <a:off x="342193" y="409"/>
          <a:ext cx="1370780" cy="109662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89717-B524-4332-82C6-E2FEC0FB1004}">
      <dsp:nvSpPr>
        <dsp:cNvPr id="0" name=""/>
        <dsp:cNvSpPr/>
      </dsp:nvSpPr>
      <dsp:spPr>
        <a:xfrm>
          <a:off x="465563" y="987371"/>
          <a:ext cx="1219994" cy="383818"/>
        </a:xfrm>
        <a:prstGeom prst="wedgeRectCallout">
          <a:avLst>
            <a:gd name="adj1" fmla="val 20250"/>
            <a:gd name="adj2" fmla="val -60700"/>
          </a:avLst>
        </a:prstGeom>
        <a:solidFill>
          <a:srgbClr val="F1A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Francisco Gallego- Computer Science </a:t>
          </a:r>
          <a:endParaRPr lang="en-US" sz="1000" kern="1200" dirty="0"/>
        </a:p>
      </dsp:txBody>
      <dsp:txXfrm>
        <a:off x="465563" y="987371"/>
        <a:ext cx="1219994" cy="3838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15C20-D8FD-4DDE-AB47-A07D88E1C9D8}">
      <dsp:nvSpPr>
        <dsp:cNvPr id="0" name=""/>
        <dsp:cNvSpPr/>
      </dsp:nvSpPr>
      <dsp:spPr>
        <a:xfrm>
          <a:off x="442931" y="0"/>
          <a:ext cx="1370779" cy="10966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7D030-E14B-4730-A749-C568DD0CDF00}">
      <dsp:nvSpPr>
        <dsp:cNvPr id="0" name=""/>
        <dsp:cNvSpPr/>
      </dsp:nvSpPr>
      <dsp:spPr>
        <a:xfrm>
          <a:off x="465563" y="987371"/>
          <a:ext cx="1219993" cy="383818"/>
        </a:xfrm>
        <a:prstGeom prst="wedgeRectCallout">
          <a:avLst>
            <a:gd name="adj1" fmla="val 20250"/>
            <a:gd name="adj2" fmla="val -60700"/>
          </a:avLst>
        </a:prstGeom>
        <a:solidFill>
          <a:srgbClr val="F1A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Anum Kazmi- Bioengineering </a:t>
          </a:r>
          <a:endParaRPr lang="en-US" sz="1100" kern="1200" dirty="0"/>
        </a:p>
      </dsp:txBody>
      <dsp:txXfrm>
        <a:off x="465563" y="987371"/>
        <a:ext cx="1219993" cy="3838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8113F-475F-4B87-BFED-9D74C198D3BC}">
      <dsp:nvSpPr>
        <dsp:cNvPr id="0" name=""/>
        <dsp:cNvSpPr/>
      </dsp:nvSpPr>
      <dsp:spPr>
        <a:xfrm>
          <a:off x="343569" y="669"/>
          <a:ext cx="1370260" cy="109620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7419C-D555-4F19-90BE-F5438681FB24}">
      <dsp:nvSpPr>
        <dsp:cNvPr id="0" name=""/>
        <dsp:cNvSpPr/>
      </dsp:nvSpPr>
      <dsp:spPr>
        <a:xfrm>
          <a:off x="466893" y="987257"/>
          <a:ext cx="1219531" cy="383672"/>
        </a:xfrm>
        <a:prstGeom prst="wedgeRectCallout">
          <a:avLst>
            <a:gd name="adj1" fmla="val 20250"/>
            <a:gd name="adj2" fmla="val -60700"/>
          </a:avLst>
        </a:prstGeom>
        <a:solidFill>
          <a:srgbClr val="2D6C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Yvette Salazar- Mechanical Engineering </a:t>
          </a:r>
          <a:endParaRPr lang="en-US" sz="800" kern="1200" dirty="0"/>
        </a:p>
      </dsp:txBody>
      <dsp:txXfrm>
        <a:off x="466893" y="987257"/>
        <a:ext cx="1219531" cy="3836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E2F64-BB4A-44B8-BDB4-057D79073961}">
      <dsp:nvSpPr>
        <dsp:cNvPr id="0" name=""/>
        <dsp:cNvSpPr/>
      </dsp:nvSpPr>
      <dsp:spPr>
        <a:xfrm>
          <a:off x="342193" y="410"/>
          <a:ext cx="1370779" cy="10966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DC8EE-8689-40E4-B384-27C099368B3E}">
      <dsp:nvSpPr>
        <dsp:cNvPr id="0" name=""/>
        <dsp:cNvSpPr/>
      </dsp:nvSpPr>
      <dsp:spPr>
        <a:xfrm>
          <a:off x="465563" y="987371"/>
          <a:ext cx="1219993" cy="383818"/>
        </a:xfrm>
        <a:prstGeom prst="wedgeRectCallout">
          <a:avLst>
            <a:gd name="adj1" fmla="val 20250"/>
            <a:gd name="adj2" fmla="val -60700"/>
          </a:avLst>
        </a:prstGeom>
        <a:solidFill>
          <a:srgbClr val="2D6C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Raymond Smith- Bioengineering </a:t>
          </a:r>
          <a:endParaRPr lang="en-US" sz="1100" kern="1200" dirty="0"/>
        </a:p>
      </dsp:txBody>
      <dsp:txXfrm>
        <a:off x="465563" y="987371"/>
        <a:ext cx="1219993" cy="383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3" name="Picture 43" descr="full_blue_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381000"/>
            <a:ext cx="5562600" cy="274320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276600"/>
            <a:ext cx="5562600" cy="2362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200">
                <a:solidFill>
                  <a:srgbClr val="F1AB00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BD3ACB-D230-4F9D-81CB-E9E89F604E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3E6A4-4C2A-4B14-A079-8407D24CA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50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DF629-3B3E-4BD2-ABCB-7C8EECB67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58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2DFFB-7414-499E-A5B5-C9FD43FCF9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49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66C1E-38C5-4577-8126-20FA1EBE6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57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ADCFF-9AE4-4F39-83C1-2530C66B38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67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3EB13-CC49-4A91-A500-B555FC6936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66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4804F-F907-4354-9499-B417B75D4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22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ABBCA-AC98-4580-938F-1519E93585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18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9CFB1-BA41-46C0-8DFC-78788E2EC0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0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6C99A-A687-4F92-9B52-BE4A3B00A5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7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9" name="Picture 43" descr="full_blue_insid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FD15323-F4F3-477C-92D9-4901D4D2B87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Blip>
          <a:blip r:embed="rId14"/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Blip>
          <a:blip r:embed="rId15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Blip>
          <a:blip r:embed="rId16"/>
        </a:buBlip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COEStudentSuccess@engr.ucr.edu" TargetMode="Externa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9" Type="http://schemas.openxmlformats.org/officeDocument/2006/relationships/diagramQuickStyle" Target="../diagrams/quickStyle8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42" Type="http://schemas.openxmlformats.org/officeDocument/2006/relationships/diagramData" Target="../diagrams/data9.xml"/><Relationship Id="rId47" Type="http://schemas.openxmlformats.org/officeDocument/2006/relationships/diagramData" Target="../diagrams/data10.xml"/><Relationship Id="rId50" Type="http://schemas.openxmlformats.org/officeDocument/2006/relationships/diagramColors" Target="../diagrams/colors10.xml"/><Relationship Id="rId55" Type="http://schemas.openxmlformats.org/officeDocument/2006/relationships/diagramColors" Target="../diagrams/colors1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9" Type="http://schemas.openxmlformats.org/officeDocument/2006/relationships/diagramQuickStyle" Target="../diagrams/quickStyle6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37" Type="http://schemas.openxmlformats.org/officeDocument/2006/relationships/diagramData" Target="../diagrams/data8.xml"/><Relationship Id="rId40" Type="http://schemas.openxmlformats.org/officeDocument/2006/relationships/diagramColors" Target="../diagrams/colors8.xml"/><Relationship Id="rId45" Type="http://schemas.openxmlformats.org/officeDocument/2006/relationships/diagramColors" Target="../diagrams/colors9.xml"/><Relationship Id="rId53" Type="http://schemas.openxmlformats.org/officeDocument/2006/relationships/diagramLayout" Target="../diagrams/layout11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4" Type="http://schemas.openxmlformats.org/officeDocument/2006/relationships/diagramQuickStyle" Target="../diagrams/quickStyle9.xml"/><Relationship Id="rId52" Type="http://schemas.openxmlformats.org/officeDocument/2006/relationships/diagramData" Target="../diagrams/data1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Relationship Id="rId43" Type="http://schemas.openxmlformats.org/officeDocument/2006/relationships/diagramLayout" Target="../diagrams/layout9.xml"/><Relationship Id="rId48" Type="http://schemas.openxmlformats.org/officeDocument/2006/relationships/diagramLayout" Target="../diagrams/layout10.xml"/><Relationship Id="rId56" Type="http://schemas.microsoft.com/office/2007/relationships/diagramDrawing" Target="../diagrams/drawing11.xml"/><Relationship Id="rId8" Type="http://schemas.openxmlformats.org/officeDocument/2006/relationships/diagramLayout" Target="../diagrams/layout2.xml"/><Relationship Id="rId51" Type="http://schemas.microsoft.com/office/2007/relationships/diagramDrawing" Target="../diagrams/drawing10.xml"/><Relationship Id="rId3" Type="http://schemas.openxmlformats.org/officeDocument/2006/relationships/diagramLayout" Target="../diagrams/layout1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38" Type="http://schemas.openxmlformats.org/officeDocument/2006/relationships/diagramLayout" Target="../diagrams/layout8.xml"/><Relationship Id="rId46" Type="http://schemas.microsoft.com/office/2007/relationships/diagramDrawing" Target="../diagrams/drawing9.xml"/><Relationship Id="rId20" Type="http://schemas.openxmlformats.org/officeDocument/2006/relationships/diagramColors" Target="../diagrams/colors4.xml"/><Relationship Id="rId41" Type="http://schemas.microsoft.com/office/2007/relationships/diagramDrawing" Target="../diagrams/drawing8.xml"/><Relationship Id="rId54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49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68" y="1390605"/>
            <a:ext cx="5979839" cy="3990892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6769" y="304800"/>
            <a:ext cx="6284638" cy="1052554"/>
          </a:xfrm>
        </p:spPr>
        <p:txBody>
          <a:bodyPr/>
          <a:lstStyle/>
          <a:p>
            <a:r>
              <a:rPr lang="en-US" altLang="en-US" dirty="0" smtClean="0">
                <a:latin typeface="Perpetua Titling MT" panose="02020502060505020804" pitchFamily="18" charset="0"/>
              </a:rPr>
              <a:t>Student Success</a:t>
            </a:r>
            <a:endParaRPr lang="en-US" altLang="en-US" dirty="0">
              <a:latin typeface="Perpetua Titling MT" panose="02020502060505020804" pitchFamily="18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9168" y="5377341"/>
            <a:ext cx="5562600" cy="2362200"/>
          </a:xfrm>
        </p:spPr>
        <p:txBody>
          <a:bodyPr/>
          <a:lstStyle/>
          <a:p>
            <a:r>
              <a:rPr lang="en-US" alt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Lupe Ruiz</a:t>
            </a:r>
          </a:p>
          <a:p>
            <a:r>
              <a:rPr lang="en-US" alt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Initiatives &amp; Professional Development Coordinator </a:t>
            </a:r>
            <a:endParaRPr lang="en-US" alt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12" y="685800"/>
            <a:ext cx="9206468" cy="6143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erpetua Titling MT" panose="02020502060505020804" pitchFamily="18" charset="0"/>
              </a:rPr>
              <a:t>Professional Development</a:t>
            </a:r>
            <a:endParaRPr lang="en-US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7772400" cy="2057400"/>
          </a:xfrm>
          <a:solidFill>
            <a:srgbClr val="2D6CC0">
              <a:alpha val="50196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 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Initiatives/Support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Undergraduate Research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4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705731"/>
            <a:ext cx="9220200" cy="61522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685800"/>
            <a:ext cx="9220200" cy="6858000"/>
          </a:xfrm>
        </p:spPr>
        <p:txBody>
          <a:bodyPr/>
          <a:lstStyle/>
          <a:p>
            <a:pPr algn="r"/>
            <a: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Undergraduate Researchers</a:t>
            </a:r>
            <a:b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Volunteers</a:t>
            </a:r>
            <a:b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Internships</a:t>
            </a:r>
            <a:b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Full-time/part-time</a:t>
            </a:r>
            <a:b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 Speaker Series</a:t>
            </a:r>
            <a:b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BCOEStudentSuccess@engr.ucr.edu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81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8313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Peer Mentors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8" name="Content Placeholder 3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550027"/>
              </p:ext>
            </p:extLst>
          </p:nvPr>
        </p:nvGraphicFramePr>
        <p:xfrm>
          <a:off x="2363498" y="1115756"/>
          <a:ext cx="20574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2146199417"/>
              </p:ext>
            </p:extLst>
          </p:nvPr>
        </p:nvGraphicFramePr>
        <p:xfrm>
          <a:off x="2369402" y="2674383"/>
          <a:ext cx="20574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1952080334"/>
              </p:ext>
            </p:extLst>
          </p:nvPr>
        </p:nvGraphicFramePr>
        <p:xfrm>
          <a:off x="7011517" y="1106058"/>
          <a:ext cx="20574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684434759"/>
              </p:ext>
            </p:extLst>
          </p:nvPr>
        </p:nvGraphicFramePr>
        <p:xfrm>
          <a:off x="4689364" y="2674383"/>
          <a:ext cx="2055166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val="3333888361"/>
              </p:ext>
            </p:extLst>
          </p:nvPr>
        </p:nvGraphicFramePr>
        <p:xfrm>
          <a:off x="7012634" y="2674383"/>
          <a:ext cx="2055166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3191180629"/>
              </p:ext>
            </p:extLst>
          </p:nvPr>
        </p:nvGraphicFramePr>
        <p:xfrm>
          <a:off x="1202422" y="4242708"/>
          <a:ext cx="2055167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2873452796"/>
              </p:ext>
            </p:extLst>
          </p:nvPr>
        </p:nvGraphicFramePr>
        <p:xfrm>
          <a:off x="90465" y="2674383"/>
          <a:ext cx="2055166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45" name="Diagram 44"/>
          <p:cNvGraphicFramePr/>
          <p:nvPr>
            <p:extLst>
              <p:ext uri="{D42A27DB-BD31-4B8C-83A1-F6EECF244321}">
                <p14:modId xmlns:p14="http://schemas.microsoft.com/office/powerpoint/2010/main" val="1309961635"/>
              </p:ext>
            </p:extLst>
          </p:nvPr>
        </p:nvGraphicFramePr>
        <p:xfrm>
          <a:off x="3609994" y="4251061"/>
          <a:ext cx="20574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43" name="Diagram 42"/>
          <p:cNvGraphicFramePr/>
          <p:nvPr>
            <p:extLst>
              <p:ext uri="{D42A27DB-BD31-4B8C-83A1-F6EECF244321}">
                <p14:modId xmlns:p14="http://schemas.microsoft.com/office/powerpoint/2010/main" val="717856606"/>
              </p:ext>
            </p:extLst>
          </p:nvPr>
        </p:nvGraphicFramePr>
        <p:xfrm>
          <a:off x="174839" y="1115756"/>
          <a:ext cx="2055166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46" name="Diagram 45"/>
          <p:cNvGraphicFramePr/>
          <p:nvPr>
            <p:extLst>
              <p:ext uri="{D42A27DB-BD31-4B8C-83A1-F6EECF244321}">
                <p14:modId xmlns:p14="http://schemas.microsoft.com/office/powerpoint/2010/main" val="2744638297"/>
              </p:ext>
            </p:extLst>
          </p:nvPr>
        </p:nvGraphicFramePr>
        <p:xfrm>
          <a:off x="6019800" y="4231218"/>
          <a:ext cx="2055166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4059384079"/>
              </p:ext>
            </p:extLst>
          </p:nvPr>
        </p:nvGraphicFramePr>
        <p:xfrm>
          <a:off x="4687130" y="1117548"/>
          <a:ext cx="20574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2" r:lo="rId53" r:qs="rId54" r:cs="rId55"/>
          </a:graphicData>
        </a:graphic>
      </p:graphicFrame>
    </p:spTree>
    <p:extLst>
      <p:ext uri="{BB962C8B-B14F-4D97-AF65-F5344CB8AC3E}">
        <p14:creationId xmlns:p14="http://schemas.microsoft.com/office/powerpoint/2010/main" val="24515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RTemplate2">
  <a:themeElements>
    <a:clrScheme name="UCRTemplate2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UCRTemplate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UCRTemplate2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2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2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2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2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2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2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2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2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2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UCRTemplate_blue</Template>
  <TotalTime>1685</TotalTime>
  <Words>63</Words>
  <Application>Microsoft Office PowerPoint</Application>
  <PresentationFormat>On-screen Show (4:3)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Perpetua Titling MT</vt:lpstr>
      <vt:lpstr>Tahoma</vt:lpstr>
      <vt:lpstr>Wingdings</vt:lpstr>
      <vt:lpstr>UCRTemplate2</vt:lpstr>
      <vt:lpstr>Student Success</vt:lpstr>
      <vt:lpstr>Professional Development</vt:lpstr>
      <vt:lpstr> Undergraduate Researchers Volunteers Internships Full-time/part-time Guest Speaker Series    BCOEStudentSuccess@engr.ucr.edu   </vt:lpstr>
      <vt:lpstr>Peer Mentors </vt:lpstr>
    </vt:vector>
  </TitlesOfParts>
  <Company>COE Riverside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Guadalupe Ruiz</dc:creator>
  <cp:lastModifiedBy>Guadalupe Ruiz</cp:lastModifiedBy>
  <cp:revision>17</cp:revision>
  <dcterms:created xsi:type="dcterms:W3CDTF">2016-09-07T18:31:18Z</dcterms:created>
  <dcterms:modified xsi:type="dcterms:W3CDTF">2018-11-06T17:12:25Z</dcterms:modified>
</cp:coreProperties>
</file>