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1" r:id="rId3"/>
    <p:sldId id="258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51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312C-D094-4694-9A16-5DC307FDFCD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61E3E-5631-4247-BA0A-777F70AC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615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082"/>
            <a:ext cx="12192000" cy="8136835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214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90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82C3-5E1E-469D-9D3F-11E7697920B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4.jpg"/><Relationship Id="rId5" Type="http://schemas.openxmlformats.org/officeDocument/2006/relationships/image" Target="../media/image9.jp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cid:image001.png@01D43876.548C15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uth.ucr.edu/cas/login?service=https://portal.ucr.edu/uPortal/Login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61116" y="5632898"/>
            <a:ext cx="5682568" cy="551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Financial and Business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1" y="1334163"/>
            <a:ext cx="1558746" cy="1580988"/>
          </a:xfrm>
        </p:spPr>
      </p:pic>
      <p:sp>
        <p:nvSpPr>
          <p:cNvPr id="5" name="TextBox 4"/>
          <p:cNvSpPr txBox="1"/>
          <p:nvPr/>
        </p:nvSpPr>
        <p:spPr>
          <a:xfrm>
            <a:off x="1862769" y="1539567"/>
            <a:ext cx="13125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Veronica Ruiz</a:t>
            </a:r>
          </a:p>
          <a:p>
            <a:r>
              <a:rPr lang="en-US" sz="1400" dirty="0" smtClean="0"/>
              <a:t>Assistant Dean, Finance and Administration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1" y="3089518"/>
            <a:ext cx="1558746" cy="1621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5542" y="3160625"/>
            <a:ext cx="133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Alissa Rackstraw</a:t>
            </a:r>
          </a:p>
          <a:p>
            <a:r>
              <a:rPr lang="en-US" sz="1400" dirty="0" smtClean="0"/>
              <a:t>Director, Financial and Business Operations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2095" y="913005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Dean’s Office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07" y="1727603"/>
            <a:ext cx="1545843" cy="1604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07" y="4546013"/>
            <a:ext cx="1695796" cy="1635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4" y="4546544"/>
            <a:ext cx="1562793" cy="163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1" y="4546545"/>
            <a:ext cx="1550877" cy="16351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1703" y="3356532"/>
            <a:ext cx="154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Nadine Okuns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8532" y="3349580"/>
            <a:ext cx="17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Sabrina Schuster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5429" y="3349580"/>
            <a:ext cx="176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Alissa Rackstraw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6123" y="6127709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Bingham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2627" y="6127709"/>
            <a:ext cx="206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Christina Gnuschke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61887" y="6105549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Susana Aparicio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6948" y="1081805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Bioengineering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26660" y="1041870"/>
            <a:ext cx="2675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Chemical/Environmental Engineering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540354" y="1041871"/>
            <a:ext cx="229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Computer </a:t>
            </a:r>
            <a:r>
              <a:rPr lang="en-US" b="1" dirty="0" smtClean="0"/>
              <a:t>Science and Engineering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21933" y="3900214"/>
            <a:ext cx="256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Electrical </a:t>
            </a:r>
            <a:r>
              <a:rPr lang="en-US" b="1" dirty="0"/>
              <a:t>and </a:t>
            </a:r>
            <a:r>
              <a:rPr lang="en-US" b="1" dirty="0" smtClean="0"/>
              <a:t>Computer Engineering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83601" y="3853815"/>
            <a:ext cx="201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Materials Science </a:t>
            </a:r>
            <a:r>
              <a:rPr lang="en-US" b="1" dirty="0" smtClean="0"/>
              <a:t>&amp; Engineering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620288" y="3992314"/>
            <a:ext cx="245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Mechanical Engineering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8228" y="436006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Departmental Financial and Administrative Officers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116" y="901398"/>
            <a:ext cx="2" cy="572374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42116" y="892588"/>
            <a:ext cx="7875520" cy="1486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208110" y="885358"/>
            <a:ext cx="9526" cy="574118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342117" y="6622320"/>
            <a:ext cx="7922783" cy="945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cid:image002.png@01D30146.AA4C1E10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32438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96" y="1719176"/>
            <a:ext cx="1558746" cy="162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99" y="1739255"/>
            <a:ext cx="1641878" cy="1592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" y="4867572"/>
            <a:ext cx="1893158" cy="17547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75250" y="5062425"/>
            <a:ext cx="133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Katie Meumann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/>
              <a:t>Financial &amp; Extramural Funds Administrator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02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and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64" y="1596300"/>
            <a:ext cx="5729941" cy="4351338"/>
          </a:xfrm>
        </p:spPr>
        <p:txBody>
          <a:bodyPr/>
          <a:lstStyle/>
          <a:p>
            <a:r>
              <a:rPr lang="en-US" dirty="0" smtClean="0"/>
              <a:t>Financial and Budgetary Support</a:t>
            </a:r>
          </a:p>
          <a:p>
            <a:r>
              <a:rPr lang="en-US" dirty="0"/>
              <a:t>Post Award Administration </a:t>
            </a:r>
            <a:endParaRPr lang="en-US" dirty="0" smtClean="0"/>
          </a:p>
          <a:p>
            <a:r>
              <a:rPr lang="en-US" dirty="0" smtClean="0"/>
              <a:t>Purchasing/Procurement  </a:t>
            </a:r>
          </a:p>
          <a:p>
            <a:r>
              <a:rPr lang="en-US" dirty="0" smtClean="0"/>
              <a:t>Faculty Reimbursements</a:t>
            </a:r>
          </a:p>
          <a:p>
            <a:r>
              <a:rPr lang="en-US" dirty="0" smtClean="0"/>
              <a:t>Travel Administration </a:t>
            </a:r>
          </a:p>
          <a:p>
            <a:r>
              <a:rPr lang="en-US" dirty="0" smtClean="0"/>
              <a:t>Payroll/Personnel Actions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9776" y="1534373"/>
            <a:ext cx="5422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Rspace Portal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://auth.ucr.edu/cas/login?service=https://portal.ucr.edu/uPortal/Login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&amp; Administrative Applications – Travel, </a:t>
            </a:r>
            <a:r>
              <a:rPr lang="en-US" dirty="0" err="1"/>
              <a:t>eCAF</a:t>
            </a:r>
            <a:r>
              <a:rPr lang="en-US" dirty="0"/>
              <a:t>, </a:t>
            </a:r>
            <a:r>
              <a:rPr lang="en-US" dirty="0" err="1"/>
              <a:t>UCPath</a:t>
            </a:r>
            <a:r>
              <a:rPr lang="en-US" dirty="0"/>
              <a:t> Portal, etc. </a:t>
            </a:r>
          </a:p>
        </p:txBody>
      </p:sp>
      <p:pic>
        <p:nvPicPr>
          <p:cNvPr id="12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5" y="3729318"/>
            <a:ext cx="2778828" cy="14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Reminders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9300" y="1364724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Initial Complement Funds/ Start-Up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Dean’s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years to spend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 reporting (review and approve)</a:t>
            </a:r>
            <a:endParaRPr lang="en-US" dirty="0"/>
          </a:p>
          <a:p>
            <a:endParaRPr lang="en-US" dirty="0"/>
          </a:p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Internal Allocation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Dean’s </a:t>
            </a:r>
            <a:r>
              <a:rPr lang="en-US" dirty="0" smtClean="0"/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Established once you have faculty designated funds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Year Faculty Salary Savings Allocations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Funds for BCOE Appointments including Chairs and Associate Deans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Allocations </a:t>
            </a:r>
            <a:r>
              <a:rPr lang="en-US" dirty="0"/>
              <a:t>for Indirect Cost for Indirect Cost Return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Allocations for MSOL Incentives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9397" y="1310563"/>
            <a:ext cx="47180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Financial and Business Processes (Travel, Purchasing Reimbursements etc.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Managed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time to meet with </a:t>
            </a:r>
            <a:r>
              <a:rPr lang="en-US" dirty="0" smtClean="0"/>
              <a:t>Financial and Administrative Officer to </a:t>
            </a:r>
            <a:r>
              <a:rPr lang="en-US" dirty="0"/>
              <a:t>understand </a:t>
            </a:r>
            <a:r>
              <a:rPr lang="en-US" dirty="0" smtClean="0"/>
              <a:t>UCR policies and procedures.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Post Award 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Managed at the department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Schedule time to meet with Contract and Grant Analyst to understand the process.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complex or escalated issues contact Katie Meumann in the Dean’s Office</a:t>
            </a:r>
            <a:endParaRPr lang="en-US" dirty="0" smtClean="0"/>
          </a:p>
          <a:p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8167" y="1325261"/>
            <a:ext cx="3986816" cy="4505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u="sng" dirty="0" smtClean="0"/>
              <a:t>Veronica Ruiz</a:t>
            </a:r>
          </a:p>
          <a:p>
            <a:pPr marL="0" indent="0">
              <a:buNone/>
            </a:pPr>
            <a:r>
              <a:rPr lang="en-US" sz="2000" dirty="0" smtClean="0"/>
              <a:t>(951)827-5653</a:t>
            </a:r>
          </a:p>
          <a:p>
            <a:pPr marL="0" indent="0">
              <a:buNone/>
            </a:pPr>
            <a:r>
              <a:rPr lang="en-US" sz="2000" dirty="0" smtClean="0"/>
              <a:t>vruiz@engr.ucr.edu</a:t>
            </a:r>
            <a:endParaRPr lang="en-US" sz="1400" dirty="0" smtClean="0"/>
          </a:p>
          <a:p>
            <a:pPr marL="0" indent="0">
              <a:buNone/>
            </a:pPr>
            <a:r>
              <a:rPr lang="en-US" sz="2000" b="1" u="sng" dirty="0" smtClean="0"/>
              <a:t>Alissa Rackstraw</a:t>
            </a:r>
          </a:p>
          <a:p>
            <a:pPr marL="0" indent="0">
              <a:buNone/>
            </a:pPr>
            <a:r>
              <a:rPr lang="en-US" sz="2000" dirty="0" smtClean="0"/>
              <a:t>(951)827-6417</a:t>
            </a:r>
          </a:p>
          <a:p>
            <a:pPr marL="0" indent="0">
              <a:buNone/>
            </a:pPr>
            <a:r>
              <a:rPr lang="en-US" sz="2000" dirty="0" smtClean="0"/>
              <a:t>Alissa.Rackstraw@ucr.edu</a:t>
            </a:r>
          </a:p>
          <a:p>
            <a:pPr marL="0" indent="0">
              <a:buNone/>
            </a:pPr>
            <a:r>
              <a:rPr lang="en-US" sz="2000" b="1" u="sng" dirty="0" smtClean="0"/>
              <a:t>Katie Meumann</a:t>
            </a:r>
            <a:endParaRPr lang="en-US" sz="2000" b="1" u="sng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smtClean="0"/>
              <a:t>951)827-2995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Katie.Meumann@ucr.edu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13559" y="1023222"/>
            <a:ext cx="35160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u="sng" dirty="0">
                <a:solidFill>
                  <a:srgbClr val="183F74"/>
                </a:solidFill>
              </a:rPr>
              <a:t>Dean’s Office Financial Staff Contact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6277" y="5537884"/>
            <a:ext cx="347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6963" y="1023222"/>
            <a:ext cx="61169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Meet with your departmental staff to become familiar with UCR policies and procedures.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Don’t hesitate to ask questions or raise concerns.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Be proactive with the administration of your financial resources.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Plan ahead and solicit support when needed.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6963" y="190357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Suggestions to consider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06024" y="1332753"/>
            <a:ext cx="0" cy="39564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298</Words>
  <Application>Microsoft Office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3_Office Theme</vt:lpstr>
      <vt:lpstr>PowerPoint Presentation</vt:lpstr>
      <vt:lpstr>PowerPoint Presentation</vt:lpstr>
      <vt:lpstr>Finance and Administration </vt:lpstr>
      <vt:lpstr>Quick Reminders 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Hartney</dc:creator>
  <cp:lastModifiedBy>Alissa Rackstraw</cp:lastModifiedBy>
  <cp:revision>31</cp:revision>
  <dcterms:created xsi:type="dcterms:W3CDTF">2017-09-22T19:06:13Z</dcterms:created>
  <dcterms:modified xsi:type="dcterms:W3CDTF">2019-09-25T23:57:36Z</dcterms:modified>
</cp:coreProperties>
</file>