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4" r:id="rId3"/>
    <p:sldId id="268" r:id="rId4"/>
    <p:sldId id="271" r:id="rId5"/>
    <p:sldId id="272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94952" autoAdjust="0"/>
  </p:normalViewPr>
  <p:slideViewPr>
    <p:cSldViewPr snapToGrid="0">
      <p:cViewPr varScale="1">
        <p:scale>
          <a:sx n="85" d="100"/>
          <a:sy n="85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FE3C-0358-4213-B585-D8A1FF72B14A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F3D4-1A79-4193-8B0E-35FF92D8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A5D5-0117-45CB-A2DA-5EE1296B2DC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opezra@engr.ucr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hyperlink" Target="mailto:msouder@engr.ucr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ucr.edu/Intranet/facultysafetyresources.html" TargetMode="External"/><Relationship Id="rId2" Type="http://schemas.openxmlformats.org/officeDocument/2006/relationships/hyperlink" Target="https://ehs.ucr.edu/laboratory/supervisorresponsibilities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ehs.ucr.edu/" TargetMode="External"/><Relationship Id="rId5" Type="http://schemas.openxmlformats.org/officeDocument/2006/relationships/hyperlink" Target="https://ehs.ucop.edu/efr/home" TargetMode="External"/><Relationship Id="rId4" Type="http://schemas.openxmlformats.org/officeDocument/2006/relationships/hyperlink" Target="https://ehs.ucr.edu/emergency/procedures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SAFETY &amp;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DEAN’S OFFICE SAFETY &amp; FACILITIES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6411" r="33505" b="18087"/>
          <a:stretch/>
        </p:blipFill>
        <p:spPr>
          <a:xfrm>
            <a:off x="6878940" y="1864041"/>
            <a:ext cx="1731819" cy="248946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47201" y="4358033"/>
            <a:ext cx="4195299" cy="1575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Robert Lopez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Safety &amp; Facilities Assistant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>
                <a:hlinkClick r:id="rId3"/>
              </a:rPr>
              <a:t>lopezra@engr.ucr.edu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951-827-1241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60600" y="4358033"/>
            <a:ext cx="3632211" cy="194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Maggie Souder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Director of Safety &amp; Facilities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  <a:hlinkClick r:id="rId4"/>
              </a:rPr>
              <a:t>msouder@engr.ucr.edu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951-827-1241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00" y="1856303"/>
            <a:ext cx="1909009" cy="24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DEPARTMENT SAFETY PERSONS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96" y="1185833"/>
            <a:ext cx="1172768" cy="175951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3" y="1185833"/>
            <a:ext cx="1172795" cy="1759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37" y="1185833"/>
            <a:ext cx="1157548" cy="1737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91" y="3939192"/>
            <a:ext cx="1171240" cy="1759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16212" r="45419" b="33784"/>
          <a:stretch/>
        </p:blipFill>
        <p:spPr>
          <a:xfrm>
            <a:off x="9235274" y="1185833"/>
            <a:ext cx="1187371" cy="1737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5863" y="2959105"/>
            <a:ext cx="11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Hong Xu</a:t>
            </a:r>
          </a:p>
          <a:p>
            <a:pPr algn="ctr"/>
            <a:r>
              <a:rPr lang="en-US" dirty="0" smtClean="0"/>
              <a:t>BIEN LSO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41005" y="5687418"/>
            <a:ext cx="170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Steve Rightnar</a:t>
            </a:r>
          </a:p>
          <a:p>
            <a:pPr algn="ctr"/>
            <a:r>
              <a:rPr lang="en-US" dirty="0" smtClean="0"/>
              <a:t>ME LSO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49871" y="2944142"/>
            <a:ext cx="164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Kathy Cocker</a:t>
            </a:r>
          </a:p>
          <a:p>
            <a:pPr algn="ctr"/>
            <a:r>
              <a:rPr lang="en-US" dirty="0" smtClean="0"/>
              <a:t>CEE LSO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4552" y="2930829"/>
            <a:ext cx="156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Todd Ambriz</a:t>
            </a:r>
          </a:p>
          <a:p>
            <a:pPr algn="ctr"/>
            <a:r>
              <a:rPr lang="en-US" dirty="0" smtClean="0"/>
              <a:t>CECERT LSO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07927" y="5691272"/>
            <a:ext cx="154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Perry Cheung</a:t>
            </a:r>
          </a:p>
          <a:p>
            <a:pPr algn="ctr"/>
            <a:r>
              <a:rPr lang="en-US" dirty="0" smtClean="0"/>
              <a:t>MSE LSO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81833" y="2933172"/>
            <a:ext cx="165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Sara Galloway</a:t>
            </a:r>
          </a:p>
          <a:p>
            <a:pPr algn="ctr"/>
            <a:r>
              <a:rPr lang="en-US" dirty="0" smtClean="0"/>
              <a:t>CSE DSC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20125" y="5687417"/>
            <a:ext cx="20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 Heiden</a:t>
            </a:r>
          </a:p>
          <a:p>
            <a:pPr algn="ctr"/>
            <a:r>
              <a:rPr lang="en-US" dirty="0" smtClean="0"/>
              <a:t>CNSE LSO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90011" y="5691271"/>
            <a:ext cx="154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Manglai Zhou</a:t>
            </a:r>
          </a:p>
          <a:p>
            <a:pPr algn="ctr"/>
            <a:r>
              <a:rPr lang="en-US" dirty="0" smtClean="0"/>
              <a:t>ECE LSO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8888" r="22011" b="31567"/>
          <a:stretch/>
        </p:blipFill>
        <p:spPr>
          <a:xfrm rot="16200000">
            <a:off x="6402905" y="4232188"/>
            <a:ext cx="1785983" cy="11470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24500" r="23069" b="28720"/>
          <a:stretch/>
        </p:blipFill>
        <p:spPr>
          <a:xfrm rot="16200000">
            <a:off x="1255197" y="4239527"/>
            <a:ext cx="1757208" cy="11611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-1159" r="34329" b="-331"/>
          <a:stretch/>
        </p:blipFill>
        <p:spPr>
          <a:xfrm>
            <a:off x="9220867" y="3894859"/>
            <a:ext cx="1176773" cy="18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5100" y="1409700"/>
            <a:ext cx="12026899" cy="513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Supervisor responsibilities </a:t>
            </a:r>
            <a:r>
              <a:rPr lang="en-US" dirty="0">
                <a:hlinkClick r:id="rId2"/>
              </a:rPr>
              <a:t>https://ehs.ucr.edu/laboratory/supervisorresponsibilities.html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BCOE Faculty Safety Resource page </a:t>
            </a:r>
            <a:r>
              <a:rPr lang="en-US" dirty="0">
                <a:hlinkClick r:id="rId3"/>
              </a:rPr>
              <a:t>http://www.engr.ucr.edu/Intranet/facultysafetyresources.html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USE 951-827-5222 INSTEAD of 911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Steps in an emergency –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://ehs.ucr.edu/emergency/procedures/index.html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Reporting an injury –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ehs.ucop.edu/efr/home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Environmental </a:t>
            </a:r>
            <a:r>
              <a:rPr lang="en-US" dirty="0"/>
              <a:t>Health &amp; </a:t>
            </a:r>
            <a:r>
              <a:rPr lang="en-US" dirty="0" smtClean="0"/>
              <a:t>Safety – </a:t>
            </a:r>
            <a:r>
              <a:rPr lang="en-US" dirty="0" smtClean="0">
                <a:hlinkClick r:id="rId6"/>
              </a:rPr>
              <a:t>http://ehs.ucr.edu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Find your LSO/DSC –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www.engr.ucr.edu/Intranet/facultysafetyresources.html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7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156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28037</TotalTime>
  <Words>114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3_Office Theme</vt:lpstr>
      <vt:lpstr>PowerPoint Presentation</vt:lpstr>
      <vt:lpstr>DEAN’S OFFICE SAFETY &amp; FACILITIES</vt:lpstr>
      <vt:lpstr>YOUR DEPARTMENT SAFETY PERSONS</vt:lpstr>
      <vt:lpstr>ONLINE RESOURCES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Facilities</dc:title>
  <dc:creator>Maggie Souder</dc:creator>
  <cp:lastModifiedBy>Maggie Souder</cp:lastModifiedBy>
  <cp:revision>49</cp:revision>
  <dcterms:created xsi:type="dcterms:W3CDTF">2017-09-29T20:12:36Z</dcterms:created>
  <dcterms:modified xsi:type="dcterms:W3CDTF">2019-09-25T23:22:38Z</dcterms:modified>
</cp:coreProperties>
</file>