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93" r:id="rId2"/>
    <p:sldId id="267" r:id="rId3"/>
    <p:sldId id="310" r:id="rId4"/>
    <p:sldId id="311" r:id="rId5"/>
    <p:sldId id="309" r:id="rId6"/>
    <p:sldId id="303" r:id="rId7"/>
    <p:sldId id="304" r:id="rId8"/>
    <p:sldId id="29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6"/>
    <a:srgbClr val="F1AB00"/>
    <a:srgbClr val="6F8135"/>
    <a:srgbClr val="183F74"/>
    <a:srgbClr val="2C6CC0"/>
    <a:srgbClr val="FFFFFF"/>
    <a:srgbClr val="AF763D"/>
    <a:srgbClr val="393B41"/>
    <a:srgbClr val="000000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2359A-D416-4FB8-99AE-418F2FE41E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7CFC7-9BAD-477D-9282-524C4630311C}">
      <dgm:prSet phldrT="[Text]"/>
      <dgm:spPr>
        <a:solidFill>
          <a:srgbClr val="003066"/>
        </a:solidFill>
      </dgm:spPr>
      <dgm:t>
        <a:bodyPr/>
        <a:lstStyle/>
        <a:p>
          <a:r>
            <a:rPr lang="en-US" dirty="0" smtClean="0"/>
            <a:t>News Levels</a:t>
          </a:r>
          <a:endParaRPr lang="en-US" dirty="0"/>
        </a:p>
      </dgm:t>
    </dgm:pt>
    <dgm:pt modelId="{54175BDF-34EA-4E71-B78D-20665844773A}" type="parTrans" cxnId="{B02502F2-1267-4113-A75A-EF65F5C45C3F}">
      <dgm:prSet/>
      <dgm:spPr/>
      <dgm:t>
        <a:bodyPr/>
        <a:lstStyle/>
        <a:p>
          <a:endParaRPr lang="en-US"/>
        </a:p>
      </dgm:t>
    </dgm:pt>
    <dgm:pt modelId="{5ABB27BA-D573-442C-B673-25E189523E04}" type="sibTrans" cxnId="{B02502F2-1267-4113-A75A-EF65F5C45C3F}">
      <dgm:prSet/>
      <dgm:spPr/>
      <dgm:t>
        <a:bodyPr/>
        <a:lstStyle/>
        <a:p>
          <a:endParaRPr lang="en-US"/>
        </a:p>
      </dgm:t>
    </dgm:pt>
    <dgm:pt modelId="{12F92D97-6D4C-4C47-B709-1AB2CD8AF495}">
      <dgm:prSet phldrT="[Text]"/>
      <dgm:spPr>
        <a:solidFill>
          <a:srgbClr val="0058B8"/>
        </a:solidFill>
      </dgm:spPr>
      <dgm:t>
        <a:bodyPr/>
        <a:lstStyle/>
        <a:p>
          <a:r>
            <a:rPr lang="en-US" dirty="0" smtClean="0"/>
            <a:t>University</a:t>
          </a:r>
          <a:endParaRPr lang="en-US" dirty="0"/>
        </a:p>
      </dgm:t>
    </dgm:pt>
    <dgm:pt modelId="{AC0D255C-026B-4A44-9C93-67E61C8FC18D}" type="parTrans" cxnId="{9BD70A61-9E46-4405-9BA0-23F5C8AD0D16}">
      <dgm:prSet/>
      <dgm:spPr/>
      <dgm:t>
        <a:bodyPr/>
        <a:lstStyle/>
        <a:p>
          <a:endParaRPr lang="en-US"/>
        </a:p>
      </dgm:t>
    </dgm:pt>
    <dgm:pt modelId="{520F50A5-D94F-45D4-94C9-E22A99834373}" type="sibTrans" cxnId="{9BD70A61-9E46-4405-9BA0-23F5C8AD0D16}">
      <dgm:prSet/>
      <dgm:spPr/>
      <dgm:t>
        <a:bodyPr/>
        <a:lstStyle/>
        <a:p>
          <a:endParaRPr lang="en-US"/>
        </a:p>
      </dgm:t>
    </dgm:pt>
    <dgm:pt modelId="{2F51DEED-78D3-41AA-9F89-D3F63A8E01BB}">
      <dgm:prSet phldrT="[Text]"/>
      <dgm:spPr>
        <a:solidFill>
          <a:srgbClr val="548235"/>
        </a:solidFill>
      </dgm:spPr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39D71515-3022-4797-8888-52FD52AC7D12}" type="parTrans" cxnId="{5A916F85-8D14-4F0A-A502-8F5038D42D7C}">
      <dgm:prSet/>
      <dgm:spPr/>
      <dgm:t>
        <a:bodyPr/>
        <a:lstStyle/>
        <a:p>
          <a:endParaRPr lang="en-US"/>
        </a:p>
      </dgm:t>
    </dgm:pt>
    <dgm:pt modelId="{F7D104D8-26D1-4E06-9F4E-5E6588AD278E}" type="sibTrans" cxnId="{5A916F85-8D14-4F0A-A502-8F5038D42D7C}">
      <dgm:prSet/>
      <dgm:spPr/>
      <dgm:t>
        <a:bodyPr/>
        <a:lstStyle/>
        <a:p>
          <a:endParaRPr lang="en-US"/>
        </a:p>
      </dgm:t>
    </dgm:pt>
    <dgm:pt modelId="{049AC056-FC3A-438E-9B7F-9C87FC72A9ED}">
      <dgm:prSet phldrT="[Text]"/>
      <dgm:spPr>
        <a:solidFill>
          <a:srgbClr val="0058B8"/>
        </a:solidFill>
      </dgm:spPr>
      <dgm:t>
        <a:bodyPr/>
        <a:lstStyle/>
        <a:p>
          <a:r>
            <a:rPr lang="en-US" dirty="0" smtClean="0"/>
            <a:t>Insideucr.ucr.edu</a:t>
          </a:r>
          <a:endParaRPr lang="en-US" dirty="0"/>
        </a:p>
      </dgm:t>
    </dgm:pt>
    <dgm:pt modelId="{18E8FD2F-BEBD-4887-910F-B25DF33F58EF}" type="parTrans" cxnId="{BBB17FE2-5AAD-4A39-8C94-B862BEB8D041}">
      <dgm:prSet/>
      <dgm:spPr/>
      <dgm:t>
        <a:bodyPr/>
        <a:lstStyle/>
        <a:p>
          <a:endParaRPr lang="en-US"/>
        </a:p>
      </dgm:t>
    </dgm:pt>
    <dgm:pt modelId="{5C1B962A-8C8F-4BF6-8B62-B2B89007838A}" type="sibTrans" cxnId="{BBB17FE2-5AAD-4A39-8C94-B862BEB8D041}">
      <dgm:prSet/>
      <dgm:spPr/>
      <dgm:t>
        <a:bodyPr/>
        <a:lstStyle/>
        <a:p>
          <a:endParaRPr lang="en-US"/>
        </a:p>
      </dgm:t>
    </dgm:pt>
    <dgm:pt modelId="{6B535074-B59D-4C3C-92B2-286EB33EDF3F}">
      <dgm:prSet phldrT="[Text]"/>
      <dgm:spPr>
        <a:solidFill>
          <a:srgbClr val="0058B8"/>
        </a:solidFill>
      </dgm:spPr>
      <dgm:t>
        <a:bodyPr/>
        <a:lstStyle/>
        <a:p>
          <a:r>
            <a:rPr lang="en-US" dirty="0" smtClean="0"/>
            <a:t>News.ucr.edu</a:t>
          </a:r>
          <a:endParaRPr lang="en-US" dirty="0"/>
        </a:p>
      </dgm:t>
    </dgm:pt>
    <dgm:pt modelId="{5873DF12-AF75-48D9-A084-94A4E09A659A}" type="parTrans" cxnId="{4845289F-E72C-4B5A-AF97-34DFD28C532F}">
      <dgm:prSet/>
      <dgm:spPr/>
      <dgm:t>
        <a:bodyPr/>
        <a:lstStyle/>
        <a:p>
          <a:endParaRPr lang="en-US"/>
        </a:p>
      </dgm:t>
    </dgm:pt>
    <dgm:pt modelId="{AE9C9994-0BFE-4212-82DB-7C1B37B4B9EC}" type="sibTrans" cxnId="{4845289F-E72C-4B5A-AF97-34DFD28C532F}">
      <dgm:prSet/>
      <dgm:spPr/>
      <dgm:t>
        <a:bodyPr/>
        <a:lstStyle/>
        <a:p>
          <a:endParaRPr lang="en-US"/>
        </a:p>
      </dgm:t>
    </dgm:pt>
    <dgm:pt modelId="{1725C346-A802-48FB-9415-8518D37F72C7}" type="pres">
      <dgm:prSet presAssocID="{8312359A-D416-4FB8-99AE-418F2FE41E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20FD87-7A07-460C-88E1-CB1FE3E1E1BB}" type="pres">
      <dgm:prSet presAssocID="{94F7CFC7-9BAD-477D-9282-524C4630311C}" presName="hierRoot1" presStyleCnt="0">
        <dgm:presLayoutVars>
          <dgm:hierBranch val="init"/>
        </dgm:presLayoutVars>
      </dgm:prSet>
      <dgm:spPr/>
    </dgm:pt>
    <dgm:pt modelId="{00F92D91-C67B-4DBA-919E-1CF7D88E5788}" type="pres">
      <dgm:prSet presAssocID="{94F7CFC7-9BAD-477D-9282-524C4630311C}" presName="rootComposite1" presStyleCnt="0"/>
      <dgm:spPr/>
    </dgm:pt>
    <dgm:pt modelId="{36B20852-3F62-49C6-8ECD-7624DAD391C4}" type="pres">
      <dgm:prSet presAssocID="{94F7CFC7-9BAD-477D-9282-524C463031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22984-B9F5-445F-8CBF-1D6AAFA4AE47}" type="pres">
      <dgm:prSet presAssocID="{94F7CFC7-9BAD-477D-9282-524C463031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54C2C9-8D4C-49AA-B357-DAAA8407F165}" type="pres">
      <dgm:prSet presAssocID="{94F7CFC7-9BAD-477D-9282-524C4630311C}" presName="hierChild2" presStyleCnt="0"/>
      <dgm:spPr/>
    </dgm:pt>
    <dgm:pt modelId="{F178689C-312B-480D-91DA-DCC37530A8A4}" type="pres">
      <dgm:prSet presAssocID="{AC0D255C-026B-4A44-9C93-67E61C8FC1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626F6FE-7932-49C9-BEA3-7533C26978C0}" type="pres">
      <dgm:prSet presAssocID="{12F92D97-6D4C-4C47-B709-1AB2CD8AF495}" presName="hierRoot2" presStyleCnt="0">
        <dgm:presLayoutVars>
          <dgm:hierBranch val="init"/>
        </dgm:presLayoutVars>
      </dgm:prSet>
      <dgm:spPr/>
    </dgm:pt>
    <dgm:pt modelId="{5072400C-3E40-47BF-B3D4-3064765E1872}" type="pres">
      <dgm:prSet presAssocID="{12F92D97-6D4C-4C47-B709-1AB2CD8AF495}" presName="rootComposite" presStyleCnt="0"/>
      <dgm:spPr/>
    </dgm:pt>
    <dgm:pt modelId="{DF56CA19-D0A9-498A-9656-D84B6BE56459}" type="pres">
      <dgm:prSet presAssocID="{12F92D97-6D4C-4C47-B709-1AB2CD8AF49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65392-1986-4F35-9E02-D07D2B8FC9DF}" type="pres">
      <dgm:prSet presAssocID="{12F92D97-6D4C-4C47-B709-1AB2CD8AF495}" presName="rootConnector" presStyleLbl="node2" presStyleIdx="0" presStyleCnt="2"/>
      <dgm:spPr/>
      <dgm:t>
        <a:bodyPr/>
        <a:lstStyle/>
        <a:p>
          <a:endParaRPr lang="en-US"/>
        </a:p>
      </dgm:t>
    </dgm:pt>
    <dgm:pt modelId="{229DE933-F564-4B89-92AE-143B215EBE69}" type="pres">
      <dgm:prSet presAssocID="{12F92D97-6D4C-4C47-B709-1AB2CD8AF495}" presName="hierChild4" presStyleCnt="0"/>
      <dgm:spPr/>
    </dgm:pt>
    <dgm:pt modelId="{11C2C9BF-8F64-481C-B800-4C66EE8BB095}" type="pres">
      <dgm:prSet presAssocID="{5873DF12-AF75-48D9-A084-94A4E09A659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A2F5B69-5CA4-43BC-9CE8-F5231962E478}" type="pres">
      <dgm:prSet presAssocID="{6B535074-B59D-4C3C-92B2-286EB33EDF3F}" presName="hierRoot2" presStyleCnt="0">
        <dgm:presLayoutVars>
          <dgm:hierBranch val="init"/>
        </dgm:presLayoutVars>
      </dgm:prSet>
      <dgm:spPr/>
    </dgm:pt>
    <dgm:pt modelId="{613D20C4-0D3D-439A-9217-7B59085F0E35}" type="pres">
      <dgm:prSet presAssocID="{6B535074-B59D-4C3C-92B2-286EB33EDF3F}" presName="rootComposite" presStyleCnt="0"/>
      <dgm:spPr/>
    </dgm:pt>
    <dgm:pt modelId="{72D0E57F-4C7A-4298-8399-0803C2E31A95}" type="pres">
      <dgm:prSet presAssocID="{6B535074-B59D-4C3C-92B2-286EB33EDF3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C8801-8920-4371-8B55-1EBFE20EB378}" type="pres">
      <dgm:prSet presAssocID="{6B535074-B59D-4C3C-92B2-286EB33EDF3F}" presName="rootConnector" presStyleLbl="node3" presStyleIdx="0" presStyleCnt="2"/>
      <dgm:spPr/>
      <dgm:t>
        <a:bodyPr/>
        <a:lstStyle/>
        <a:p>
          <a:endParaRPr lang="en-US"/>
        </a:p>
      </dgm:t>
    </dgm:pt>
    <dgm:pt modelId="{0C1D2D42-E45E-4EEB-BC55-C72A1B82F1DB}" type="pres">
      <dgm:prSet presAssocID="{6B535074-B59D-4C3C-92B2-286EB33EDF3F}" presName="hierChild4" presStyleCnt="0"/>
      <dgm:spPr/>
    </dgm:pt>
    <dgm:pt modelId="{F66DD0E1-0025-493B-9BAB-0D7FF2F1D027}" type="pres">
      <dgm:prSet presAssocID="{6B535074-B59D-4C3C-92B2-286EB33EDF3F}" presName="hierChild5" presStyleCnt="0"/>
      <dgm:spPr/>
    </dgm:pt>
    <dgm:pt modelId="{DDBDFAE7-7ABB-46F3-B395-A96EA95B6230}" type="pres">
      <dgm:prSet presAssocID="{18E8FD2F-BEBD-4887-910F-B25DF33F58E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83A675F5-B292-4641-9DFE-4A0EC1DED801}" type="pres">
      <dgm:prSet presAssocID="{049AC056-FC3A-438E-9B7F-9C87FC72A9ED}" presName="hierRoot2" presStyleCnt="0">
        <dgm:presLayoutVars>
          <dgm:hierBranch val="init"/>
        </dgm:presLayoutVars>
      </dgm:prSet>
      <dgm:spPr/>
    </dgm:pt>
    <dgm:pt modelId="{C734FED2-569D-4F1B-971E-B3054873DE7E}" type="pres">
      <dgm:prSet presAssocID="{049AC056-FC3A-438E-9B7F-9C87FC72A9ED}" presName="rootComposite" presStyleCnt="0"/>
      <dgm:spPr/>
    </dgm:pt>
    <dgm:pt modelId="{F6D4685E-F4AE-436D-848C-1DE48D18E134}" type="pres">
      <dgm:prSet presAssocID="{049AC056-FC3A-438E-9B7F-9C87FC72A9E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73E71-7AA0-446D-BA18-5FE98E11AD53}" type="pres">
      <dgm:prSet presAssocID="{049AC056-FC3A-438E-9B7F-9C87FC72A9ED}" presName="rootConnector" presStyleLbl="node3" presStyleIdx="1" presStyleCnt="2"/>
      <dgm:spPr/>
      <dgm:t>
        <a:bodyPr/>
        <a:lstStyle/>
        <a:p>
          <a:endParaRPr lang="en-US"/>
        </a:p>
      </dgm:t>
    </dgm:pt>
    <dgm:pt modelId="{105A1C4A-8400-4969-800F-4BA58649ACBD}" type="pres">
      <dgm:prSet presAssocID="{049AC056-FC3A-438E-9B7F-9C87FC72A9ED}" presName="hierChild4" presStyleCnt="0"/>
      <dgm:spPr/>
    </dgm:pt>
    <dgm:pt modelId="{87384925-1C5D-40C8-91B8-F43BB84D3DB3}" type="pres">
      <dgm:prSet presAssocID="{049AC056-FC3A-438E-9B7F-9C87FC72A9ED}" presName="hierChild5" presStyleCnt="0"/>
      <dgm:spPr/>
    </dgm:pt>
    <dgm:pt modelId="{CDEEF0C1-94FD-47B3-A2A9-AEC6050321A3}" type="pres">
      <dgm:prSet presAssocID="{12F92D97-6D4C-4C47-B709-1AB2CD8AF495}" presName="hierChild5" presStyleCnt="0"/>
      <dgm:spPr/>
    </dgm:pt>
    <dgm:pt modelId="{FF766AE6-C3C6-4AC3-9960-3EB9C84C0991}" type="pres">
      <dgm:prSet presAssocID="{39D71515-3022-4797-8888-52FD52AC7D1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4F1E401-39A4-4832-9A8D-CF870056317B}" type="pres">
      <dgm:prSet presAssocID="{2F51DEED-78D3-41AA-9F89-D3F63A8E01BB}" presName="hierRoot2" presStyleCnt="0">
        <dgm:presLayoutVars>
          <dgm:hierBranch val="init"/>
        </dgm:presLayoutVars>
      </dgm:prSet>
      <dgm:spPr/>
    </dgm:pt>
    <dgm:pt modelId="{ABD749ED-C4C7-44A7-AAFB-3E9A2C05F66C}" type="pres">
      <dgm:prSet presAssocID="{2F51DEED-78D3-41AA-9F89-D3F63A8E01BB}" presName="rootComposite" presStyleCnt="0"/>
      <dgm:spPr/>
    </dgm:pt>
    <dgm:pt modelId="{AFB87845-54E8-4765-BC3F-04892C32E9D8}" type="pres">
      <dgm:prSet presAssocID="{2F51DEED-78D3-41AA-9F89-D3F63A8E01B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E6ABE-3574-4745-BDCE-86D88C313B16}" type="pres">
      <dgm:prSet presAssocID="{2F51DEED-78D3-41AA-9F89-D3F63A8E01BB}" presName="rootConnector" presStyleLbl="node2" presStyleIdx="1" presStyleCnt="2"/>
      <dgm:spPr/>
      <dgm:t>
        <a:bodyPr/>
        <a:lstStyle/>
        <a:p>
          <a:endParaRPr lang="en-US"/>
        </a:p>
      </dgm:t>
    </dgm:pt>
    <dgm:pt modelId="{BE1ECB0C-B841-4B54-8FC2-068019B9A7A1}" type="pres">
      <dgm:prSet presAssocID="{2F51DEED-78D3-41AA-9F89-D3F63A8E01BB}" presName="hierChild4" presStyleCnt="0"/>
      <dgm:spPr/>
    </dgm:pt>
    <dgm:pt modelId="{0A42BB69-4B48-4B63-A33D-283454A48209}" type="pres">
      <dgm:prSet presAssocID="{2F51DEED-78D3-41AA-9F89-D3F63A8E01BB}" presName="hierChild5" presStyleCnt="0"/>
      <dgm:spPr/>
    </dgm:pt>
    <dgm:pt modelId="{B9F2E841-29DB-43DD-BBAC-160B9EE4B3CA}" type="pres">
      <dgm:prSet presAssocID="{94F7CFC7-9BAD-477D-9282-524C4630311C}" presName="hierChild3" presStyleCnt="0"/>
      <dgm:spPr/>
    </dgm:pt>
  </dgm:ptLst>
  <dgm:cxnLst>
    <dgm:cxn modelId="{489D8C3C-C061-48DB-99CE-8E4460C2B8A9}" type="presOf" srcId="{2F51DEED-78D3-41AA-9F89-D3F63A8E01BB}" destId="{B60E6ABE-3574-4745-BDCE-86D88C313B16}" srcOrd="1" destOrd="0" presId="urn:microsoft.com/office/officeart/2005/8/layout/orgChart1"/>
    <dgm:cxn modelId="{C958DDEE-BEC0-4628-8C35-FDD8448319A1}" type="presOf" srcId="{39D71515-3022-4797-8888-52FD52AC7D12}" destId="{FF766AE6-C3C6-4AC3-9960-3EB9C84C0991}" srcOrd="0" destOrd="0" presId="urn:microsoft.com/office/officeart/2005/8/layout/orgChart1"/>
    <dgm:cxn modelId="{9BD70A61-9E46-4405-9BA0-23F5C8AD0D16}" srcId="{94F7CFC7-9BAD-477D-9282-524C4630311C}" destId="{12F92D97-6D4C-4C47-B709-1AB2CD8AF495}" srcOrd="0" destOrd="0" parTransId="{AC0D255C-026B-4A44-9C93-67E61C8FC18D}" sibTransId="{520F50A5-D94F-45D4-94C9-E22A99834373}"/>
    <dgm:cxn modelId="{2E1C9626-D7B1-4911-99F9-2DED1465D906}" type="presOf" srcId="{94F7CFC7-9BAD-477D-9282-524C4630311C}" destId="{36B20852-3F62-49C6-8ECD-7624DAD391C4}" srcOrd="0" destOrd="0" presId="urn:microsoft.com/office/officeart/2005/8/layout/orgChart1"/>
    <dgm:cxn modelId="{4845289F-E72C-4B5A-AF97-34DFD28C532F}" srcId="{12F92D97-6D4C-4C47-B709-1AB2CD8AF495}" destId="{6B535074-B59D-4C3C-92B2-286EB33EDF3F}" srcOrd="0" destOrd="0" parTransId="{5873DF12-AF75-48D9-A084-94A4E09A659A}" sibTransId="{AE9C9994-0BFE-4212-82DB-7C1B37B4B9EC}"/>
    <dgm:cxn modelId="{BBB17FE2-5AAD-4A39-8C94-B862BEB8D041}" srcId="{12F92D97-6D4C-4C47-B709-1AB2CD8AF495}" destId="{049AC056-FC3A-438E-9B7F-9C87FC72A9ED}" srcOrd="1" destOrd="0" parTransId="{18E8FD2F-BEBD-4887-910F-B25DF33F58EF}" sibTransId="{5C1B962A-8C8F-4BF6-8B62-B2B89007838A}"/>
    <dgm:cxn modelId="{9CCF77E0-B707-44C9-A1FD-64FC312A42DF}" type="presOf" srcId="{12F92D97-6D4C-4C47-B709-1AB2CD8AF495}" destId="{DF56CA19-D0A9-498A-9656-D84B6BE56459}" srcOrd="0" destOrd="0" presId="urn:microsoft.com/office/officeart/2005/8/layout/orgChart1"/>
    <dgm:cxn modelId="{642D8F5C-3F0A-4355-9343-CA18159F0F9D}" type="presOf" srcId="{5873DF12-AF75-48D9-A084-94A4E09A659A}" destId="{11C2C9BF-8F64-481C-B800-4C66EE8BB095}" srcOrd="0" destOrd="0" presId="urn:microsoft.com/office/officeart/2005/8/layout/orgChart1"/>
    <dgm:cxn modelId="{90083DBB-93EC-4701-9CD6-998DCCCE85BA}" type="presOf" srcId="{6B535074-B59D-4C3C-92B2-286EB33EDF3F}" destId="{72D0E57F-4C7A-4298-8399-0803C2E31A95}" srcOrd="0" destOrd="0" presId="urn:microsoft.com/office/officeart/2005/8/layout/orgChart1"/>
    <dgm:cxn modelId="{9F1688F0-9F43-4AEC-98AE-6F9476341DF0}" type="presOf" srcId="{94F7CFC7-9BAD-477D-9282-524C4630311C}" destId="{9DD22984-B9F5-445F-8CBF-1D6AAFA4AE47}" srcOrd="1" destOrd="0" presId="urn:microsoft.com/office/officeart/2005/8/layout/orgChart1"/>
    <dgm:cxn modelId="{8C7C4980-E2E7-4186-99FF-249B124FF86A}" type="presOf" srcId="{18E8FD2F-BEBD-4887-910F-B25DF33F58EF}" destId="{DDBDFAE7-7ABB-46F3-B395-A96EA95B6230}" srcOrd="0" destOrd="0" presId="urn:microsoft.com/office/officeart/2005/8/layout/orgChart1"/>
    <dgm:cxn modelId="{094F8ED1-097B-49B7-82E1-89EC02EF2166}" type="presOf" srcId="{049AC056-FC3A-438E-9B7F-9C87FC72A9ED}" destId="{20673E71-7AA0-446D-BA18-5FE98E11AD53}" srcOrd="1" destOrd="0" presId="urn:microsoft.com/office/officeart/2005/8/layout/orgChart1"/>
    <dgm:cxn modelId="{8D0609C7-0EAF-4538-897E-FC0F995A703F}" type="presOf" srcId="{AC0D255C-026B-4A44-9C93-67E61C8FC18D}" destId="{F178689C-312B-480D-91DA-DCC37530A8A4}" srcOrd="0" destOrd="0" presId="urn:microsoft.com/office/officeart/2005/8/layout/orgChart1"/>
    <dgm:cxn modelId="{5A916F85-8D14-4F0A-A502-8F5038D42D7C}" srcId="{94F7CFC7-9BAD-477D-9282-524C4630311C}" destId="{2F51DEED-78D3-41AA-9F89-D3F63A8E01BB}" srcOrd="1" destOrd="0" parTransId="{39D71515-3022-4797-8888-52FD52AC7D12}" sibTransId="{F7D104D8-26D1-4E06-9F4E-5E6588AD278E}"/>
    <dgm:cxn modelId="{9320A5AA-3663-4D6A-9428-DA9932F70DE7}" type="presOf" srcId="{2F51DEED-78D3-41AA-9F89-D3F63A8E01BB}" destId="{AFB87845-54E8-4765-BC3F-04892C32E9D8}" srcOrd="0" destOrd="0" presId="urn:microsoft.com/office/officeart/2005/8/layout/orgChart1"/>
    <dgm:cxn modelId="{8B28FF4E-BB6A-467A-B116-3019B678DBD4}" type="presOf" srcId="{049AC056-FC3A-438E-9B7F-9C87FC72A9ED}" destId="{F6D4685E-F4AE-436D-848C-1DE48D18E134}" srcOrd="0" destOrd="0" presId="urn:microsoft.com/office/officeart/2005/8/layout/orgChart1"/>
    <dgm:cxn modelId="{B693B5A9-1014-40A1-85DB-F5BA0FBEDAE1}" type="presOf" srcId="{12F92D97-6D4C-4C47-B709-1AB2CD8AF495}" destId="{27265392-1986-4F35-9E02-D07D2B8FC9DF}" srcOrd="1" destOrd="0" presId="urn:microsoft.com/office/officeart/2005/8/layout/orgChart1"/>
    <dgm:cxn modelId="{C704A5A2-19A1-4ED2-B7A2-F81E77B65765}" type="presOf" srcId="{8312359A-D416-4FB8-99AE-418F2FE41E97}" destId="{1725C346-A802-48FB-9415-8518D37F72C7}" srcOrd="0" destOrd="0" presId="urn:microsoft.com/office/officeart/2005/8/layout/orgChart1"/>
    <dgm:cxn modelId="{B02502F2-1267-4113-A75A-EF65F5C45C3F}" srcId="{8312359A-D416-4FB8-99AE-418F2FE41E97}" destId="{94F7CFC7-9BAD-477D-9282-524C4630311C}" srcOrd="0" destOrd="0" parTransId="{54175BDF-34EA-4E71-B78D-20665844773A}" sibTransId="{5ABB27BA-D573-442C-B673-25E189523E04}"/>
    <dgm:cxn modelId="{6E542055-3EB2-485A-BF0B-B9A1950DF23E}" type="presOf" srcId="{6B535074-B59D-4C3C-92B2-286EB33EDF3F}" destId="{225C8801-8920-4371-8B55-1EBFE20EB378}" srcOrd="1" destOrd="0" presId="urn:microsoft.com/office/officeart/2005/8/layout/orgChart1"/>
    <dgm:cxn modelId="{A9CCF639-E88B-46F3-B846-A6688DFC0A38}" type="presParOf" srcId="{1725C346-A802-48FB-9415-8518D37F72C7}" destId="{7820FD87-7A07-460C-88E1-CB1FE3E1E1BB}" srcOrd="0" destOrd="0" presId="urn:microsoft.com/office/officeart/2005/8/layout/orgChart1"/>
    <dgm:cxn modelId="{B06CC18C-2B34-420A-B272-03F75BD4D7B3}" type="presParOf" srcId="{7820FD87-7A07-460C-88E1-CB1FE3E1E1BB}" destId="{00F92D91-C67B-4DBA-919E-1CF7D88E5788}" srcOrd="0" destOrd="0" presId="urn:microsoft.com/office/officeart/2005/8/layout/orgChart1"/>
    <dgm:cxn modelId="{0F580A95-3777-4627-A019-62828A365463}" type="presParOf" srcId="{00F92D91-C67B-4DBA-919E-1CF7D88E5788}" destId="{36B20852-3F62-49C6-8ECD-7624DAD391C4}" srcOrd="0" destOrd="0" presId="urn:microsoft.com/office/officeart/2005/8/layout/orgChart1"/>
    <dgm:cxn modelId="{D9D40FDF-53D1-492E-ABD7-7C956B51888B}" type="presParOf" srcId="{00F92D91-C67B-4DBA-919E-1CF7D88E5788}" destId="{9DD22984-B9F5-445F-8CBF-1D6AAFA4AE47}" srcOrd="1" destOrd="0" presId="urn:microsoft.com/office/officeart/2005/8/layout/orgChart1"/>
    <dgm:cxn modelId="{C2FD29BB-8A5B-44FB-83BF-ED258A7D046D}" type="presParOf" srcId="{7820FD87-7A07-460C-88E1-CB1FE3E1E1BB}" destId="{C354C2C9-8D4C-49AA-B357-DAAA8407F165}" srcOrd="1" destOrd="0" presId="urn:microsoft.com/office/officeart/2005/8/layout/orgChart1"/>
    <dgm:cxn modelId="{3017A4C1-34E2-4444-B042-42C9229FF532}" type="presParOf" srcId="{C354C2C9-8D4C-49AA-B357-DAAA8407F165}" destId="{F178689C-312B-480D-91DA-DCC37530A8A4}" srcOrd="0" destOrd="0" presId="urn:microsoft.com/office/officeart/2005/8/layout/orgChart1"/>
    <dgm:cxn modelId="{9FEF8B64-F5E8-4F46-B5B3-88BCCFF2EA35}" type="presParOf" srcId="{C354C2C9-8D4C-49AA-B357-DAAA8407F165}" destId="{4626F6FE-7932-49C9-BEA3-7533C26978C0}" srcOrd="1" destOrd="0" presId="urn:microsoft.com/office/officeart/2005/8/layout/orgChart1"/>
    <dgm:cxn modelId="{2D02C582-83A0-45B6-A5A2-CCB26A5D6423}" type="presParOf" srcId="{4626F6FE-7932-49C9-BEA3-7533C26978C0}" destId="{5072400C-3E40-47BF-B3D4-3064765E1872}" srcOrd="0" destOrd="0" presId="urn:microsoft.com/office/officeart/2005/8/layout/orgChart1"/>
    <dgm:cxn modelId="{7DDEFD08-A784-4189-9BF2-7FF4246DC664}" type="presParOf" srcId="{5072400C-3E40-47BF-B3D4-3064765E1872}" destId="{DF56CA19-D0A9-498A-9656-D84B6BE56459}" srcOrd="0" destOrd="0" presId="urn:microsoft.com/office/officeart/2005/8/layout/orgChart1"/>
    <dgm:cxn modelId="{B22777CD-8ED1-48C9-99D9-18C6E930BBAC}" type="presParOf" srcId="{5072400C-3E40-47BF-B3D4-3064765E1872}" destId="{27265392-1986-4F35-9E02-D07D2B8FC9DF}" srcOrd="1" destOrd="0" presId="urn:microsoft.com/office/officeart/2005/8/layout/orgChart1"/>
    <dgm:cxn modelId="{B8CF7E49-4A93-4183-BA81-A2DA1F6032B4}" type="presParOf" srcId="{4626F6FE-7932-49C9-BEA3-7533C26978C0}" destId="{229DE933-F564-4B89-92AE-143B215EBE69}" srcOrd="1" destOrd="0" presId="urn:microsoft.com/office/officeart/2005/8/layout/orgChart1"/>
    <dgm:cxn modelId="{3E8BFB0E-AEF4-4494-9BA0-237B847E771D}" type="presParOf" srcId="{229DE933-F564-4B89-92AE-143B215EBE69}" destId="{11C2C9BF-8F64-481C-B800-4C66EE8BB095}" srcOrd="0" destOrd="0" presId="urn:microsoft.com/office/officeart/2005/8/layout/orgChart1"/>
    <dgm:cxn modelId="{5DFC1377-CEE7-4580-9219-36EC9BC85279}" type="presParOf" srcId="{229DE933-F564-4B89-92AE-143B215EBE69}" destId="{5A2F5B69-5CA4-43BC-9CE8-F5231962E478}" srcOrd="1" destOrd="0" presId="urn:microsoft.com/office/officeart/2005/8/layout/orgChart1"/>
    <dgm:cxn modelId="{39B1BCBD-8E7B-4BDF-B10C-CB8EA21D8392}" type="presParOf" srcId="{5A2F5B69-5CA4-43BC-9CE8-F5231962E478}" destId="{613D20C4-0D3D-439A-9217-7B59085F0E35}" srcOrd="0" destOrd="0" presId="urn:microsoft.com/office/officeart/2005/8/layout/orgChart1"/>
    <dgm:cxn modelId="{E8FDB95F-DA86-4866-B7CB-4A98D4E2C633}" type="presParOf" srcId="{613D20C4-0D3D-439A-9217-7B59085F0E35}" destId="{72D0E57F-4C7A-4298-8399-0803C2E31A95}" srcOrd="0" destOrd="0" presId="urn:microsoft.com/office/officeart/2005/8/layout/orgChart1"/>
    <dgm:cxn modelId="{178B7859-A484-4496-A375-058B1CFDABAC}" type="presParOf" srcId="{613D20C4-0D3D-439A-9217-7B59085F0E35}" destId="{225C8801-8920-4371-8B55-1EBFE20EB378}" srcOrd="1" destOrd="0" presId="urn:microsoft.com/office/officeart/2005/8/layout/orgChart1"/>
    <dgm:cxn modelId="{A7F46575-0237-4989-990F-7DF5A50BE1C1}" type="presParOf" srcId="{5A2F5B69-5CA4-43BC-9CE8-F5231962E478}" destId="{0C1D2D42-E45E-4EEB-BC55-C72A1B82F1DB}" srcOrd="1" destOrd="0" presId="urn:microsoft.com/office/officeart/2005/8/layout/orgChart1"/>
    <dgm:cxn modelId="{50B3C2F5-7DC3-40A3-B3A0-515D2A2D9C27}" type="presParOf" srcId="{5A2F5B69-5CA4-43BC-9CE8-F5231962E478}" destId="{F66DD0E1-0025-493B-9BAB-0D7FF2F1D027}" srcOrd="2" destOrd="0" presId="urn:microsoft.com/office/officeart/2005/8/layout/orgChart1"/>
    <dgm:cxn modelId="{D74EFFF2-35E1-4A52-B0C7-49BFD66E7541}" type="presParOf" srcId="{229DE933-F564-4B89-92AE-143B215EBE69}" destId="{DDBDFAE7-7ABB-46F3-B395-A96EA95B6230}" srcOrd="2" destOrd="0" presId="urn:microsoft.com/office/officeart/2005/8/layout/orgChart1"/>
    <dgm:cxn modelId="{F8AAE5A4-A484-4774-9396-3E39B0F222F4}" type="presParOf" srcId="{229DE933-F564-4B89-92AE-143B215EBE69}" destId="{83A675F5-B292-4641-9DFE-4A0EC1DED801}" srcOrd="3" destOrd="0" presId="urn:microsoft.com/office/officeart/2005/8/layout/orgChart1"/>
    <dgm:cxn modelId="{4ACCEA80-42F0-4298-978B-20450091CF6C}" type="presParOf" srcId="{83A675F5-B292-4641-9DFE-4A0EC1DED801}" destId="{C734FED2-569D-4F1B-971E-B3054873DE7E}" srcOrd="0" destOrd="0" presId="urn:microsoft.com/office/officeart/2005/8/layout/orgChart1"/>
    <dgm:cxn modelId="{51266AEF-E5D7-4272-9761-F72D1EE7A7FB}" type="presParOf" srcId="{C734FED2-569D-4F1B-971E-B3054873DE7E}" destId="{F6D4685E-F4AE-436D-848C-1DE48D18E134}" srcOrd="0" destOrd="0" presId="urn:microsoft.com/office/officeart/2005/8/layout/orgChart1"/>
    <dgm:cxn modelId="{E840B5A5-320D-4FF2-B979-7E0AF1CA9042}" type="presParOf" srcId="{C734FED2-569D-4F1B-971E-B3054873DE7E}" destId="{20673E71-7AA0-446D-BA18-5FE98E11AD53}" srcOrd="1" destOrd="0" presId="urn:microsoft.com/office/officeart/2005/8/layout/orgChart1"/>
    <dgm:cxn modelId="{1EF50BEB-E224-497A-B611-DA92D6141BAF}" type="presParOf" srcId="{83A675F5-B292-4641-9DFE-4A0EC1DED801}" destId="{105A1C4A-8400-4969-800F-4BA58649ACBD}" srcOrd="1" destOrd="0" presId="urn:microsoft.com/office/officeart/2005/8/layout/orgChart1"/>
    <dgm:cxn modelId="{6411A594-F7AA-45A0-9350-C25B193D0152}" type="presParOf" srcId="{83A675F5-B292-4641-9DFE-4A0EC1DED801}" destId="{87384925-1C5D-40C8-91B8-F43BB84D3DB3}" srcOrd="2" destOrd="0" presId="urn:microsoft.com/office/officeart/2005/8/layout/orgChart1"/>
    <dgm:cxn modelId="{87F4335B-40BE-4672-9EDE-0516650D1453}" type="presParOf" srcId="{4626F6FE-7932-49C9-BEA3-7533C26978C0}" destId="{CDEEF0C1-94FD-47B3-A2A9-AEC6050321A3}" srcOrd="2" destOrd="0" presId="urn:microsoft.com/office/officeart/2005/8/layout/orgChart1"/>
    <dgm:cxn modelId="{6662AACD-0D67-434B-A412-3C76F128F61D}" type="presParOf" srcId="{C354C2C9-8D4C-49AA-B357-DAAA8407F165}" destId="{FF766AE6-C3C6-4AC3-9960-3EB9C84C0991}" srcOrd="2" destOrd="0" presId="urn:microsoft.com/office/officeart/2005/8/layout/orgChart1"/>
    <dgm:cxn modelId="{FF4FD4D3-0C63-4A9A-B2B3-F47F5ACBA522}" type="presParOf" srcId="{C354C2C9-8D4C-49AA-B357-DAAA8407F165}" destId="{14F1E401-39A4-4832-9A8D-CF870056317B}" srcOrd="3" destOrd="0" presId="urn:microsoft.com/office/officeart/2005/8/layout/orgChart1"/>
    <dgm:cxn modelId="{16B963A1-CA09-4895-93AD-D3D3330DFB12}" type="presParOf" srcId="{14F1E401-39A4-4832-9A8D-CF870056317B}" destId="{ABD749ED-C4C7-44A7-AAFB-3E9A2C05F66C}" srcOrd="0" destOrd="0" presId="urn:microsoft.com/office/officeart/2005/8/layout/orgChart1"/>
    <dgm:cxn modelId="{A4079830-0A1C-459D-85E5-A137986678D2}" type="presParOf" srcId="{ABD749ED-C4C7-44A7-AAFB-3E9A2C05F66C}" destId="{AFB87845-54E8-4765-BC3F-04892C32E9D8}" srcOrd="0" destOrd="0" presId="urn:microsoft.com/office/officeart/2005/8/layout/orgChart1"/>
    <dgm:cxn modelId="{06CBD751-89C6-4CC4-A35D-8CCCA7FE5021}" type="presParOf" srcId="{ABD749ED-C4C7-44A7-AAFB-3E9A2C05F66C}" destId="{B60E6ABE-3574-4745-BDCE-86D88C313B16}" srcOrd="1" destOrd="0" presId="urn:microsoft.com/office/officeart/2005/8/layout/orgChart1"/>
    <dgm:cxn modelId="{2B422749-315E-4E02-A1B7-290957F58F4F}" type="presParOf" srcId="{14F1E401-39A4-4832-9A8D-CF870056317B}" destId="{BE1ECB0C-B841-4B54-8FC2-068019B9A7A1}" srcOrd="1" destOrd="0" presId="urn:microsoft.com/office/officeart/2005/8/layout/orgChart1"/>
    <dgm:cxn modelId="{768BFC5C-8ACA-4162-B33A-0A3ACA9E2DE3}" type="presParOf" srcId="{14F1E401-39A4-4832-9A8D-CF870056317B}" destId="{0A42BB69-4B48-4B63-A33D-283454A48209}" srcOrd="2" destOrd="0" presId="urn:microsoft.com/office/officeart/2005/8/layout/orgChart1"/>
    <dgm:cxn modelId="{14E4A331-EC52-4A69-A689-38272321E4B9}" type="presParOf" srcId="{7820FD87-7A07-460C-88E1-CB1FE3E1E1BB}" destId="{B9F2E841-29DB-43DD-BBAC-160B9EE4B3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66AE6-C3C6-4AC3-9960-3EB9C84C0991}">
      <dsp:nvSpPr>
        <dsp:cNvPr id="0" name=""/>
        <dsp:cNvSpPr/>
      </dsp:nvSpPr>
      <dsp:spPr>
        <a:xfrm>
          <a:off x="5622966" y="954380"/>
          <a:ext cx="1152375" cy="39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99"/>
              </a:lnTo>
              <a:lnTo>
                <a:pt x="1152375" y="199999"/>
              </a:lnTo>
              <a:lnTo>
                <a:pt x="1152375" y="399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DFAE7-7ABB-46F3-B395-A96EA95B6230}">
      <dsp:nvSpPr>
        <dsp:cNvPr id="0" name=""/>
        <dsp:cNvSpPr/>
      </dsp:nvSpPr>
      <dsp:spPr>
        <a:xfrm>
          <a:off x="3708690" y="2306754"/>
          <a:ext cx="285712" cy="2228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560"/>
              </a:lnTo>
              <a:lnTo>
                <a:pt x="285712" y="2228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2C9BF-8F64-481C-B800-4C66EE8BB095}">
      <dsp:nvSpPr>
        <dsp:cNvPr id="0" name=""/>
        <dsp:cNvSpPr/>
      </dsp:nvSpPr>
      <dsp:spPr>
        <a:xfrm>
          <a:off x="3708690" y="2306754"/>
          <a:ext cx="285712" cy="876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186"/>
              </a:lnTo>
              <a:lnTo>
                <a:pt x="285712" y="876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689C-312B-480D-91DA-DCC37530A8A4}">
      <dsp:nvSpPr>
        <dsp:cNvPr id="0" name=""/>
        <dsp:cNvSpPr/>
      </dsp:nvSpPr>
      <dsp:spPr>
        <a:xfrm>
          <a:off x="4470591" y="954380"/>
          <a:ext cx="1152375" cy="399998"/>
        </a:xfrm>
        <a:custGeom>
          <a:avLst/>
          <a:gdLst/>
          <a:ahLst/>
          <a:cxnLst/>
          <a:rect l="0" t="0" r="0" b="0"/>
          <a:pathLst>
            <a:path>
              <a:moveTo>
                <a:pt x="1152375" y="0"/>
              </a:moveTo>
              <a:lnTo>
                <a:pt x="1152375" y="199999"/>
              </a:lnTo>
              <a:lnTo>
                <a:pt x="0" y="199999"/>
              </a:lnTo>
              <a:lnTo>
                <a:pt x="0" y="399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20852-3F62-49C6-8ECD-7624DAD391C4}">
      <dsp:nvSpPr>
        <dsp:cNvPr id="0" name=""/>
        <dsp:cNvSpPr/>
      </dsp:nvSpPr>
      <dsp:spPr>
        <a:xfrm>
          <a:off x="4670590" y="2004"/>
          <a:ext cx="1904752" cy="952376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News Levels</a:t>
          </a:r>
          <a:endParaRPr lang="en-US" sz="2100" kern="1200" dirty="0"/>
        </a:p>
      </dsp:txBody>
      <dsp:txXfrm>
        <a:off x="4670590" y="2004"/>
        <a:ext cx="1904752" cy="952376"/>
      </dsp:txXfrm>
    </dsp:sp>
    <dsp:sp modelId="{DF56CA19-D0A9-498A-9656-D84B6BE56459}">
      <dsp:nvSpPr>
        <dsp:cNvPr id="0" name=""/>
        <dsp:cNvSpPr/>
      </dsp:nvSpPr>
      <dsp:spPr>
        <a:xfrm>
          <a:off x="3518215" y="1354378"/>
          <a:ext cx="1904752" cy="952376"/>
        </a:xfrm>
        <a:prstGeom prst="rect">
          <a:avLst/>
        </a:prstGeom>
        <a:solidFill>
          <a:srgbClr val="005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University</a:t>
          </a:r>
          <a:endParaRPr lang="en-US" sz="2100" kern="1200" dirty="0"/>
        </a:p>
      </dsp:txBody>
      <dsp:txXfrm>
        <a:off x="3518215" y="1354378"/>
        <a:ext cx="1904752" cy="952376"/>
      </dsp:txXfrm>
    </dsp:sp>
    <dsp:sp modelId="{72D0E57F-4C7A-4298-8399-0803C2E31A95}">
      <dsp:nvSpPr>
        <dsp:cNvPr id="0" name=""/>
        <dsp:cNvSpPr/>
      </dsp:nvSpPr>
      <dsp:spPr>
        <a:xfrm>
          <a:off x="3994403" y="2706753"/>
          <a:ext cx="1904752" cy="952376"/>
        </a:xfrm>
        <a:prstGeom prst="rect">
          <a:avLst/>
        </a:prstGeom>
        <a:solidFill>
          <a:srgbClr val="005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News.ucr.edu</a:t>
          </a:r>
          <a:endParaRPr lang="en-US" sz="2100" kern="1200" dirty="0"/>
        </a:p>
      </dsp:txBody>
      <dsp:txXfrm>
        <a:off x="3994403" y="2706753"/>
        <a:ext cx="1904752" cy="952376"/>
      </dsp:txXfrm>
    </dsp:sp>
    <dsp:sp modelId="{F6D4685E-F4AE-436D-848C-1DE48D18E134}">
      <dsp:nvSpPr>
        <dsp:cNvPr id="0" name=""/>
        <dsp:cNvSpPr/>
      </dsp:nvSpPr>
      <dsp:spPr>
        <a:xfrm>
          <a:off x="3994403" y="4059127"/>
          <a:ext cx="1904752" cy="952376"/>
        </a:xfrm>
        <a:prstGeom prst="rect">
          <a:avLst/>
        </a:prstGeom>
        <a:solidFill>
          <a:srgbClr val="005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Insideucr.ucr.edu</a:t>
          </a:r>
          <a:endParaRPr lang="en-US" sz="2100" kern="1200" dirty="0"/>
        </a:p>
      </dsp:txBody>
      <dsp:txXfrm>
        <a:off x="3994403" y="4059127"/>
        <a:ext cx="1904752" cy="952376"/>
      </dsp:txXfrm>
    </dsp:sp>
    <dsp:sp modelId="{AFB87845-54E8-4765-BC3F-04892C32E9D8}">
      <dsp:nvSpPr>
        <dsp:cNvPr id="0" name=""/>
        <dsp:cNvSpPr/>
      </dsp:nvSpPr>
      <dsp:spPr>
        <a:xfrm>
          <a:off x="5822965" y="1354378"/>
          <a:ext cx="1904752" cy="952376"/>
        </a:xfrm>
        <a:prstGeom prst="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College</a:t>
          </a:r>
          <a:endParaRPr lang="en-US" sz="2100" kern="1200" dirty="0"/>
        </a:p>
      </dsp:txBody>
      <dsp:txXfrm>
        <a:off x="5822965" y="1354378"/>
        <a:ext cx="1904752" cy="952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209" y="709523"/>
            <a:ext cx="3871245" cy="1085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TITLE/</a:t>
            </a:r>
            <a:br>
              <a:rPr lang="en-US" dirty="0"/>
            </a:br>
            <a:r>
              <a:rPr lang="en-US" dirty="0"/>
              <a:t>WELCOME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2209" y="1957388"/>
            <a:ext cx="3871245" cy="332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2209" y="2375776"/>
            <a:ext cx="3871245" cy="3246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dirty="0"/>
              <a:t>Professional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9" y="209073"/>
            <a:ext cx="2492523" cy="3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26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r="29139"/>
          <a:stretch/>
        </p:blipFill>
        <p:spPr>
          <a:xfrm>
            <a:off x="0" y="-10507"/>
            <a:ext cx="4214949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6702"/>
          <a:stretch/>
        </p:blipFill>
        <p:spPr>
          <a:xfrm>
            <a:off x="-8872" y="62"/>
            <a:ext cx="4224417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7409"/>
          <a:stretch/>
        </p:blipFill>
        <p:spPr>
          <a:xfrm>
            <a:off x="0" y="-17092"/>
            <a:ext cx="12192000" cy="688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4" name="Flowchart: Process 13"/>
          <p:cNvSpPr/>
          <p:nvPr userDrawn="1"/>
        </p:nvSpPr>
        <p:spPr>
          <a:xfrm>
            <a:off x="570179" y="-17093"/>
            <a:ext cx="4117976" cy="2033900"/>
          </a:xfrm>
          <a:prstGeom prst="flowChartProcess">
            <a:avLst/>
          </a:prstGeom>
          <a:solidFill>
            <a:srgbClr val="003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1956" y="123387"/>
            <a:ext cx="3894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AMERICA’S FASTEST RISING RANKED UNIVERSITY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845" y="1508382"/>
            <a:ext cx="389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News &amp; World Report</a:t>
            </a:r>
          </a:p>
        </p:txBody>
      </p:sp>
    </p:spTree>
    <p:extLst>
      <p:ext uri="{BB962C8B-B14F-4D97-AF65-F5344CB8AC3E}">
        <p14:creationId xmlns:p14="http://schemas.microsoft.com/office/powerpoint/2010/main" val="21545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4E13-5534-4EBC-9726-C83AEDFEA58E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7418-527C-426E-A603-65977E49E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2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838200" y="117298"/>
            <a:ext cx="10515600" cy="7714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838200" y="14468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3406"/>
          <a:stretch/>
        </p:blipFill>
        <p:spPr>
          <a:xfrm>
            <a:off x="0" y="-8546"/>
            <a:ext cx="12192000" cy="6884475"/>
          </a:xfrm>
          <a:prstGeom prst="rect">
            <a:avLst/>
          </a:prstGeom>
        </p:spPr>
      </p:pic>
      <p:sp>
        <p:nvSpPr>
          <p:cNvPr id="16" name="Flowchart: Process 15"/>
          <p:cNvSpPr/>
          <p:nvPr userDrawn="1"/>
        </p:nvSpPr>
        <p:spPr>
          <a:xfrm>
            <a:off x="570179" y="-1"/>
            <a:ext cx="4117976" cy="2871388"/>
          </a:xfrm>
          <a:prstGeom prst="flowChartProcess">
            <a:avLst/>
          </a:prstGeom>
          <a:solidFill>
            <a:srgbClr val="003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5" r:id="rId3"/>
    <p:sldLayoutId id="2147483706" r:id="rId4"/>
    <p:sldLayoutId id="2147483708" r:id="rId5"/>
    <p:sldLayoutId id="2147483709" r:id="rId6"/>
    <p:sldLayoutId id="2147483713" r:id="rId7"/>
    <p:sldLayoutId id="214748371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3406"/>
          <a:stretch/>
        </p:blipFill>
        <p:spPr>
          <a:xfrm>
            <a:off x="0" y="-17930"/>
            <a:ext cx="12192000" cy="6893859"/>
          </a:xfrm>
          <a:prstGeom prst="rect">
            <a:avLst/>
          </a:prstGeom>
        </p:spPr>
      </p:pic>
      <p:sp>
        <p:nvSpPr>
          <p:cNvPr id="6" name="AutoShape 6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155575" y="-14859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307975" y="-13335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570179" y="-1"/>
            <a:ext cx="4117976" cy="2626659"/>
          </a:xfrm>
          <a:prstGeom prst="flowChartProcess">
            <a:avLst/>
          </a:prstGeom>
          <a:solidFill>
            <a:srgbClr val="003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4" y="263745"/>
            <a:ext cx="2426260" cy="3287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104792" y="611802"/>
            <a:ext cx="4967951" cy="146737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&amp; COMMUNICATIONS</a:t>
            </a:r>
            <a:endParaRPr lang="en-US" sz="6000" b="1" dirty="0">
              <a:solidFill>
                <a:schemeClr val="bg1"/>
              </a:solidFill>
              <a:latin typeface="Trade Gothic Next SR Pro" panose="020F05030403030200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49078" y="1804994"/>
            <a:ext cx="3960173" cy="71422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Angela Meluski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 Hall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MARKETING &amp; COMMUNICATIONS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97" y="1595266"/>
            <a:ext cx="2766361" cy="36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9" y="1595267"/>
            <a:ext cx="2657798" cy="36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4908" y="4609093"/>
            <a:ext cx="2657799" cy="673619"/>
          </a:xfrm>
          <a:prstGeom prst="rect">
            <a:avLst/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7647" y="4656961"/>
            <a:ext cx="2812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Angela Meluski</a:t>
            </a:r>
          </a:p>
          <a:p>
            <a:pPr algn="ctr"/>
            <a:r>
              <a:rPr lang="en-US" sz="1600" b="1" dirty="0" smtClean="0">
                <a:solidFill>
                  <a:srgbClr val="F1AB00"/>
                </a:solidFill>
              </a:rPr>
              <a:t>Director</a:t>
            </a:r>
            <a:endParaRPr lang="en-US" sz="1600" b="1" dirty="0" smtClean="0">
              <a:solidFill>
                <a:srgbClr val="F1AB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0879" y="4609093"/>
            <a:ext cx="2768778" cy="673619"/>
          </a:xfrm>
          <a:prstGeom prst="rect">
            <a:avLst/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52393" y="4657437"/>
            <a:ext cx="2758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Katharine Hall </a:t>
            </a:r>
          </a:p>
          <a:p>
            <a:pPr algn="ctr"/>
            <a:r>
              <a:rPr lang="en-US" sz="1600" b="1" dirty="0" smtClean="0">
                <a:solidFill>
                  <a:srgbClr val="F1AB00"/>
                </a:solidFill>
              </a:rPr>
              <a:t>Marketing Specialist </a:t>
            </a:r>
            <a:r>
              <a:rPr lang="en-US" sz="1600" b="1" dirty="0" smtClean="0">
                <a:solidFill>
                  <a:srgbClr val="F1AB00"/>
                </a:solidFill>
              </a:rPr>
              <a:t>2</a:t>
            </a:r>
            <a:endParaRPr lang="en-US" sz="1600" b="1" dirty="0" smtClean="0">
              <a:solidFill>
                <a:srgbClr val="F1AB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50307" y="1045028"/>
            <a:ext cx="4141694" cy="958435"/>
          </a:xfrm>
          <a:prstGeom prst="rect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50307" y="2003464"/>
            <a:ext cx="4141694" cy="4288479"/>
          </a:xfrm>
          <a:prstGeom prst="rect">
            <a:avLst/>
          </a:prstGeom>
          <a:solidFill>
            <a:srgbClr val="0058B8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50307" y="1247832"/>
            <a:ext cx="414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Four Common Questions: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20" y="4199427"/>
            <a:ext cx="825481" cy="825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66" y="3263343"/>
            <a:ext cx="822569" cy="8225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9755" y="3443794"/>
            <a:ext cx="104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News</a:t>
            </a:r>
            <a:endParaRPr lang="en-US" sz="2400" b="1" dirty="0">
              <a:solidFill>
                <a:srgbClr val="003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9755" y="4382811"/>
            <a:ext cx="205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Social Media</a:t>
            </a:r>
            <a:endParaRPr lang="en-US" sz="2400" b="1" dirty="0">
              <a:solidFill>
                <a:srgbClr val="00306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20" y="5138423"/>
            <a:ext cx="825482" cy="8254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99755" y="5319747"/>
            <a:ext cx="266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Branding Resources </a:t>
            </a:r>
            <a:endParaRPr lang="en-US" sz="2400" b="1" dirty="0">
              <a:solidFill>
                <a:srgbClr val="003066"/>
              </a:solidFill>
            </a:endParaRPr>
          </a:p>
        </p:txBody>
      </p:sp>
      <p:pic>
        <p:nvPicPr>
          <p:cNvPr id="1028" name="Picture 4" descr="Image result for computer mouse circle ic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813" r="12189" b="16533"/>
          <a:stretch/>
        </p:blipFill>
        <p:spPr bwMode="auto">
          <a:xfrm>
            <a:off x="8320103" y="2226463"/>
            <a:ext cx="941294" cy="9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299755" y="2457312"/>
            <a:ext cx="266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Website</a:t>
            </a:r>
            <a:endParaRPr lang="en-US" sz="2400" b="1" dirty="0">
              <a:solidFill>
                <a:srgbClr val="003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0" grpId="0"/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Image result for computer mouse circl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813" r="12189" b="16533"/>
          <a:stretch/>
        </p:blipFill>
        <p:spPr bwMode="auto">
          <a:xfrm>
            <a:off x="10037799" y="227180"/>
            <a:ext cx="1470014" cy="14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05281" y="1970646"/>
            <a:ext cx="3389175" cy="419582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712921" y="2009109"/>
            <a:ext cx="3173893" cy="41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AMELUSKI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@ENGR.UCR.EDU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730"/>
            <a:ext cx="5361746" cy="520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ft Arrow Callout 4"/>
          <p:cNvSpPr/>
          <p:nvPr/>
        </p:nvSpPr>
        <p:spPr>
          <a:xfrm>
            <a:off x="3639671" y="3039036"/>
            <a:ext cx="1658470" cy="717176"/>
          </a:xfrm>
          <a:prstGeom prst="left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33" name="Left Arrow Callout 32"/>
          <p:cNvSpPr/>
          <p:nvPr/>
        </p:nvSpPr>
        <p:spPr>
          <a:xfrm>
            <a:off x="3191435" y="2218900"/>
            <a:ext cx="1658470" cy="717176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4" name="Left Arrow Callout 33"/>
          <p:cNvSpPr/>
          <p:nvPr/>
        </p:nvSpPr>
        <p:spPr>
          <a:xfrm>
            <a:off x="1982480" y="4762585"/>
            <a:ext cx="1658470" cy="717176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71"/>
            <a:ext cx="8294638" cy="523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Callout 6"/>
          <p:cNvSpPr/>
          <p:nvPr/>
        </p:nvSpPr>
        <p:spPr>
          <a:xfrm>
            <a:off x="4147319" y="2192563"/>
            <a:ext cx="892840" cy="1026324"/>
          </a:xfrm>
          <a:prstGeom prst="up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5" name="Up Arrow Callout 34"/>
          <p:cNvSpPr/>
          <p:nvPr/>
        </p:nvSpPr>
        <p:spPr>
          <a:xfrm>
            <a:off x="7507557" y="1315070"/>
            <a:ext cx="892840" cy="1026324"/>
          </a:xfrm>
          <a:prstGeom prst="up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92"/>
            <a:ext cx="7999197" cy="525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Callout 8"/>
          <p:cNvSpPr/>
          <p:nvPr/>
        </p:nvSpPr>
        <p:spPr>
          <a:xfrm>
            <a:off x="6948584" y="4811857"/>
            <a:ext cx="805913" cy="1062006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8794" y="1727806"/>
            <a:ext cx="4269019" cy="419582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Image result for computer mouse circl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813" r="12189" b="16533"/>
          <a:stretch/>
        </p:blipFill>
        <p:spPr bwMode="auto">
          <a:xfrm>
            <a:off x="10037799" y="227180"/>
            <a:ext cx="1470014" cy="14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238794" y="1727806"/>
            <a:ext cx="4269019" cy="41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WEBMASTER@ENGR.UCR.EDU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084781" y="2266984"/>
            <a:ext cx="4269019" cy="947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New website</a:t>
            </a:r>
            <a:br>
              <a:rPr lang="en-US" sz="2400" dirty="0" smtClean="0">
                <a:solidFill>
                  <a:srgbClr val="003066"/>
                </a:solidFill>
                <a:latin typeface="+mn-lt"/>
              </a:rPr>
            </a:b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Edit to website</a:t>
            </a:r>
            <a:endParaRPr lang="en-US" sz="16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1091209"/>
            <a:ext cx="6633882" cy="508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73" y="3061139"/>
            <a:ext cx="2878233" cy="311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8568"/>
            <a:ext cx="1621971" cy="710242"/>
          </a:xfrm>
        </p:spPr>
        <p:txBody>
          <a:bodyPr/>
          <a:lstStyle/>
          <a:p>
            <a:pPr algn="l"/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117298"/>
            <a:ext cx="1659433" cy="16594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6572" y="4331410"/>
            <a:ext cx="3299812" cy="141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3066"/>
                </a:solidFill>
                <a:latin typeface="+mn-lt"/>
              </a:rPr>
              <a:t>What she covers: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3066"/>
                </a:solidFill>
                <a:latin typeface="+mn-lt"/>
              </a:rPr>
              <a:t>Research outcomes</a:t>
            </a:r>
            <a:r>
              <a:rPr lang="en-US" sz="1800" i="1" dirty="0" smtClean="0">
                <a:solidFill>
                  <a:srgbClr val="0058B8"/>
                </a:solidFill>
                <a:latin typeface="+mn-lt"/>
              </a:rPr>
              <a:t/>
            </a:r>
            <a:br>
              <a:rPr lang="en-US" sz="1800" i="1" dirty="0" smtClean="0">
                <a:solidFill>
                  <a:srgbClr val="0058B8"/>
                </a:solidFill>
                <a:latin typeface="+mn-lt"/>
              </a:rPr>
            </a:br>
            <a:r>
              <a:rPr lang="en-US" sz="1800" i="1" dirty="0" smtClean="0">
                <a:solidFill>
                  <a:srgbClr val="FF0000"/>
                </a:solidFill>
                <a:latin typeface="+mn-lt"/>
              </a:rPr>
              <a:t>Inform her 3-4 weeks BEFORE you publish!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2405" y="5825842"/>
            <a:ext cx="2025570" cy="356747"/>
          </a:xfrm>
          <a:prstGeom prst="rect">
            <a:avLst/>
          </a:prstGeom>
          <a:solidFill>
            <a:srgbClr val="0058B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Email ALL of us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00377" y="2957195"/>
            <a:ext cx="5848085" cy="2485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What we cover: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 Research grants 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worth $500K+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48235"/>
                </a:solidFill>
                <a:latin typeface="+mn-lt"/>
              </a:rPr>
              <a:t>F</a:t>
            </a: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aculty achievements 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Fellows, journal cover features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Graduate/Undergraduate student achievements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Best paper </a:t>
            </a:r>
            <a:r>
              <a:rPr lang="en-US" sz="1800" i="1" dirty="0">
                <a:solidFill>
                  <a:schemeClr val="accent6"/>
                </a:solidFill>
                <a:latin typeface="+mn-lt"/>
              </a:rPr>
              <a:t>a</a:t>
            </a: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wards, professional org. </a:t>
            </a:r>
            <a:r>
              <a:rPr lang="en-US" sz="1800" i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vents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Alumni Stories</a:t>
            </a:r>
          </a:p>
          <a:p>
            <a:pPr algn="r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822892" y="5825842"/>
            <a:ext cx="2025570" cy="356747"/>
          </a:xfrm>
          <a:prstGeom prst="rect">
            <a:avLst/>
          </a:prstGeom>
          <a:solidFill>
            <a:srgbClr val="0058B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Email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Us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45460376"/>
              </p:ext>
            </p:extLst>
          </p:nvPr>
        </p:nvGraphicFramePr>
        <p:xfrm>
          <a:off x="522405" y="1118985"/>
          <a:ext cx="11245933" cy="501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3459185" y="2749665"/>
            <a:ext cx="4988620" cy="1752148"/>
          </a:xfrm>
          <a:prstGeom prst="rect">
            <a:avLst/>
          </a:prstGeom>
          <a:solidFill>
            <a:srgbClr val="548235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When in doubt: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Send it to 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!</a:t>
            </a:r>
            <a:endParaRPr lang="en-US" sz="4000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10728" b="8781"/>
          <a:stretch/>
        </p:blipFill>
        <p:spPr>
          <a:xfrm>
            <a:off x="353466" y="1167687"/>
            <a:ext cx="2420470" cy="30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988552" y="2263254"/>
            <a:ext cx="2859910" cy="419582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988552" y="2301717"/>
            <a:ext cx="2859910" cy="41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NEWS@ENGR.UCR.EDU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3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 26"/>
          <p:cNvSpPr/>
          <p:nvPr/>
        </p:nvSpPr>
        <p:spPr>
          <a:xfrm>
            <a:off x="2993586" y="5016273"/>
            <a:ext cx="2739864" cy="732974"/>
          </a:xfrm>
          <a:prstGeom prst="homePlate">
            <a:avLst>
              <a:gd name="adj" fmla="val 24734"/>
            </a:avLst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SOCIAL CHANNELS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2960930" y="3786187"/>
            <a:ext cx="2739864" cy="732974"/>
          </a:xfrm>
          <a:prstGeom prst="homePlate">
            <a:avLst>
              <a:gd name="adj" fmla="val 24734"/>
            </a:avLst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37113" y="2884144"/>
            <a:ext cx="1308847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183F74"/>
                </a:solidFill>
                <a:latin typeface="+mn-lt"/>
              </a:rPr>
              <a:t>@UCRBCOE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183F74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3" y="282308"/>
            <a:ext cx="1368191" cy="1368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1" y="1347772"/>
            <a:ext cx="1505413" cy="1502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14" y="1105986"/>
            <a:ext cx="1986504" cy="1986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58" y="1347772"/>
            <a:ext cx="1510320" cy="151032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378973" y="2858092"/>
            <a:ext cx="1750089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mtClean="0">
                <a:solidFill>
                  <a:srgbClr val="183F74"/>
                </a:solidFill>
                <a:latin typeface="+mn-lt"/>
              </a:rPr>
              <a:t>@</a:t>
            </a:r>
            <a:r>
              <a:rPr lang="en-US" sz="1800" dirty="0" err="1" smtClean="0">
                <a:solidFill>
                  <a:srgbClr val="183F74"/>
                </a:solidFill>
                <a:latin typeface="+mn-lt"/>
              </a:rPr>
              <a:t>bournscollege</a:t>
            </a:r>
            <a:endParaRPr lang="en-US" sz="1800" dirty="0" smtClean="0">
              <a:solidFill>
                <a:srgbClr val="183F74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183F74"/>
              </a:solidFill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02687" y="2847480"/>
            <a:ext cx="1750089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183F74"/>
                </a:solidFill>
                <a:latin typeface="+mn-lt"/>
              </a:rPr>
              <a:t>@</a:t>
            </a:r>
            <a:r>
              <a:rPr lang="en-US" sz="1800" dirty="0" err="1" smtClean="0">
                <a:solidFill>
                  <a:srgbClr val="183F74"/>
                </a:solidFill>
                <a:latin typeface="+mn-lt"/>
              </a:rPr>
              <a:t>bournscollege</a:t>
            </a:r>
            <a:endParaRPr lang="en-US" sz="1800" dirty="0" smtClean="0">
              <a:solidFill>
                <a:srgbClr val="183F74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183F74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8" y="3432007"/>
            <a:ext cx="1374493" cy="1374493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364033" y="3937301"/>
            <a:ext cx="2002420" cy="396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Follow Us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6" y="4712306"/>
            <a:ext cx="1374493" cy="137449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3315864" y="5169966"/>
            <a:ext cx="2384930" cy="38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Send us content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55" y="4154878"/>
            <a:ext cx="1374493" cy="1374493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304082" y="4189723"/>
            <a:ext cx="3241707" cy="1429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0058B8"/>
                </a:solidFill>
                <a:latin typeface="+mn-lt"/>
              </a:rPr>
              <a:t>Have your own social account?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Email us your link and we’ll share your posts</a:t>
            </a:r>
            <a:endParaRPr lang="en-US" sz="16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4" y="1327648"/>
            <a:ext cx="1522477" cy="1522477"/>
          </a:xfrm>
          <a:prstGeom prst="ellipse">
            <a:avLst/>
          </a:prstGeom>
          <a:ln w="0" cap="rnd">
            <a:solidFill>
              <a:schemeClr val="bg1">
                <a:alpha val="0"/>
              </a:schemeClr>
            </a:solidFill>
          </a:ln>
          <a:effectLst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8216913" y="2858092"/>
            <a:ext cx="1750089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183F74"/>
                </a:solidFill>
                <a:effectLst/>
                <a:latin typeface="+mn-lt"/>
              </a:rPr>
              <a:t>@UCRBCOE</a:t>
            </a:r>
            <a:endParaRPr lang="en-US" sz="1800" dirty="0" smtClean="0">
              <a:solidFill>
                <a:srgbClr val="183F74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6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1318659"/>
            <a:ext cx="11563350" cy="4705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3196" y="4061012"/>
            <a:ext cx="1469557" cy="39481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BRANDING RESOURCES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56" y="117298"/>
            <a:ext cx="1232531" cy="123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" y="1254561"/>
            <a:ext cx="9974472" cy="483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ft Arrow Callout 5"/>
          <p:cNvSpPr/>
          <p:nvPr/>
        </p:nvSpPr>
        <p:spPr>
          <a:xfrm>
            <a:off x="1664208" y="2962674"/>
            <a:ext cx="3017520" cy="14173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679"/>
            </a:avLst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PowerPoint templates</a:t>
            </a:r>
          </a:p>
          <a:p>
            <a:pPr algn="ctr"/>
            <a:r>
              <a:rPr lang="en-US" b="1" dirty="0" smtClean="0"/>
              <a:t>Logos</a:t>
            </a:r>
            <a:endParaRPr lang="en-US" b="1" dirty="0"/>
          </a:p>
          <a:p>
            <a:pPr algn="ctr"/>
            <a:r>
              <a:rPr lang="en-US" b="1" dirty="0" smtClean="0"/>
              <a:t>Letterhead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30" y="817024"/>
            <a:ext cx="6363999" cy="582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Up Arrow Callout 22"/>
          <p:cNvSpPr/>
          <p:nvPr/>
        </p:nvSpPr>
        <p:spPr>
          <a:xfrm>
            <a:off x="4173416" y="2307667"/>
            <a:ext cx="1325880" cy="1097280"/>
          </a:xfrm>
          <a:prstGeom prst="upArrowCallou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Campus Resources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04" y="723744"/>
            <a:ext cx="5067757" cy="601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5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59334</TotalTime>
  <Words>107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Fan Heiti Std B</vt:lpstr>
      <vt:lpstr>Arial</vt:lpstr>
      <vt:lpstr>Calibri</vt:lpstr>
      <vt:lpstr>Calibri Light</vt:lpstr>
      <vt:lpstr>Tahoma</vt:lpstr>
      <vt:lpstr>Trade Gothic Next SR Pro</vt:lpstr>
      <vt:lpstr>Wingdings</vt:lpstr>
      <vt:lpstr>4_Office Theme</vt:lpstr>
      <vt:lpstr>PowerPoint Presentation</vt:lpstr>
      <vt:lpstr>MARKETING &amp; COMMUNICATIONS</vt:lpstr>
      <vt:lpstr>WEBSITES</vt:lpstr>
      <vt:lpstr>WEBSITES</vt:lpstr>
      <vt:lpstr>NEWS</vt:lpstr>
      <vt:lpstr>SOCIAL CHANNELS</vt:lpstr>
      <vt:lpstr>BRANDING RESOURCES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Angela Meluski</cp:lastModifiedBy>
  <cp:revision>868</cp:revision>
  <cp:lastPrinted>2018-05-10T20:57:26Z</cp:lastPrinted>
  <dcterms:created xsi:type="dcterms:W3CDTF">2016-04-25T16:40:06Z</dcterms:created>
  <dcterms:modified xsi:type="dcterms:W3CDTF">2019-09-24T17:53:44Z</dcterms:modified>
</cp:coreProperties>
</file>