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61" r:id="rId3"/>
    <p:sldId id="258" r:id="rId4"/>
    <p:sldId id="263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51" autoAdjust="0"/>
  </p:normalViewPr>
  <p:slideViewPr>
    <p:cSldViewPr snapToGrid="0">
      <p:cViewPr varScale="1">
        <p:scale>
          <a:sx n="97" d="100"/>
          <a:sy n="97" d="100"/>
        </p:scale>
        <p:origin x="96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312C-D094-4694-9A16-5DC307FDFCD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61E3E-5631-4247-BA0A-777F70AC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2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4093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615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082"/>
            <a:ext cx="12192000" cy="8136835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214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790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182C3-5E1E-469D-9D3F-11E7697920B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08E1-0275-41CE-96BA-D7E2BA17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43876.548C1530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auth.ucr.edu/cas/login?service=https://portal.ucr.edu/uPortal/Login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61116" y="5632898"/>
            <a:ext cx="5682568" cy="55134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Financial and Business Operations</a:t>
            </a:r>
          </a:p>
        </p:txBody>
      </p:sp>
    </p:spTree>
    <p:extLst>
      <p:ext uri="{BB962C8B-B14F-4D97-AF65-F5344CB8AC3E}">
        <p14:creationId xmlns:p14="http://schemas.microsoft.com/office/powerpoint/2010/main" val="35254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07" y="4486056"/>
            <a:ext cx="1695796" cy="1688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8231" y="1885593"/>
            <a:ext cx="1312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Alissa Rackstraw</a:t>
            </a:r>
          </a:p>
          <a:p>
            <a:r>
              <a:rPr lang="en-US" sz="1400" dirty="0"/>
              <a:t>Interim Assistant Dean, Finance and Administration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3207" y="4801569"/>
            <a:ext cx="1339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Katie Meumann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smtClean="0"/>
              <a:t>Interim </a:t>
            </a:r>
            <a:r>
              <a:rPr lang="en-US" sz="1400" dirty="0"/>
              <a:t>Director, Financial and Business Operations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673" y="1028868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Dean’s Office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4" y="4546544"/>
            <a:ext cx="1562793" cy="1635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1" y="4546545"/>
            <a:ext cx="1550877" cy="16351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1703" y="3356532"/>
            <a:ext cx="154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Nadine Okuns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2536" y="3356532"/>
            <a:ext cx="15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Kathrine Fruge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54062" y="3349580"/>
            <a:ext cx="161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Grace Caslavka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38913" y="6145563"/>
            <a:ext cx="153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Nicole Kramer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32627" y="6127709"/>
            <a:ext cx="2060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Christina Gnuschke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5849" y="6167113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Bingham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6948" y="1081805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Bioengineering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26660" y="1041870"/>
            <a:ext cx="2675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Chemical/Environmental Engineering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540354" y="1041871"/>
            <a:ext cx="229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Computer Science and Engineering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21933" y="3900214"/>
            <a:ext cx="256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Electrical and Computer Engineering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83601" y="3853815"/>
            <a:ext cx="201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Materials Science &amp; Engineering 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620288" y="3992314"/>
            <a:ext cx="245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Mechanical Engineering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28228" y="436006"/>
            <a:ext cx="54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Departmental Financial and Administrative Officers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342116" y="901398"/>
            <a:ext cx="2" cy="572374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42116" y="892588"/>
            <a:ext cx="7875520" cy="1486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208110" y="885358"/>
            <a:ext cx="9526" cy="574118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342117" y="6622320"/>
            <a:ext cx="7922783" cy="945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 descr="cid:image002.png@01D30146.AA4C1E1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32438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99" y="1739255"/>
            <a:ext cx="1641878" cy="1592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9" y="4436015"/>
            <a:ext cx="1893158" cy="21004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272" y="4546012"/>
            <a:ext cx="1695796" cy="1635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4" y="1645485"/>
            <a:ext cx="1700784" cy="2073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67" y="1774077"/>
            <a:ext cx="1750715" cy="15824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 b="13994"/>
          <a:stretch/>
        </p:blipFill>
        <p:spPr>
          <a:xfrm>
            <a:off x="6419315" y="1720645"/>
            <a:ext cx="1401113" cy="16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2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and Administration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64" y="1596300"/>
            <a:ext cx="5729941" cy="4351338"/>
          </a:xfrm>
        </p:spPr>
        <p:txBody>
          <a:bodyPr/>
          <a:lstStyle/>
          <a:p>
            <a:r>
              <a:rPr lang="en-US" dirty="0"/>
              <a:t>Financial and Budgetary Support</a:t>
            </a:r>
          </a:p>
          <a:p>
            <a:r>
              <a:rPr lang="en-US" dirty="0"/>
              <a:t>Post Award Administration </a:t>
            </a:r>
          </a:p>
          <a:p>
            <a:r>
              <a:rPr lang="en-US" dirty="0"/>
              <a:t>Purchasing/Procurement  </a:t>
            </a:r>
          </a:p>
          <a:p>
            <a:r>
              <a:rPr lang="en-US" dirty="0"/>
              <a:t>Faculty Reimbursements</a:t>
            </a:r>
          </a:p>
          <a:p>
            <a:r>
              <a:rPr lang="en-US" dirty="0"/>
              <a:t>Travel Administration </a:t>
            </a:r>
          </a:p>
          <a:p>
            <a:r>
              <a:rPr lang="en-US" dirty="0"/>
              <a:t>Payroll/Personnel Actions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79776" y="1534373"/>
            <a:ext cx="54221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Rspace Portal </a:t>
            </a:r>
            <a:r>
              <a:rPr lang="en-US" dirty="0">
                <a:hlinkClick r:id="rId2"/>
              </a:rPr>
              <a:t>https://auth.ucr.edu/cas/login?service=https://portal.ucr.edu/uPortal/Login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&amp; Administrative Applications – Travel, </a:t>
            </a:r>
            <a:r>
              <a:rPr lang="en-US" dirty="0" err="1"/>
              <a:t>eCAF</a:t>
            </a:r>
            <a:r>
              <a:rPr lang="en-US" dirty="0"/>
              <a:t>, </a:t>
            </a:r>
            <a:r>
              <a:rPr lang="en-US" dirty="0" err="1"/>
              <a:t>UCPath</a:t>
            </a:r>
            <a:r>
              <a:rPr lang="en-US" dirty="0"/>
              <a:t> Portal, etc. </a:t>
            </a:r>
          </a:p>
        </p:txBody>
      </p:sp>
      <p:pic>
        <p:nvPicPr>
          <p:cNvPr id="12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5" y="3729318"/>
            <a:ext cx="2778828" cy="14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Reminders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9300" y="1364724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Initial Complement Funds/ Start-Up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by Dean’s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years to spend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Regular reporting (review and approve)</a:t>
            </a:r>
          </a:p>
          <a:p>
            <a:endParaRPr lang="en-US" dirty="0"/>
          </a:p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Internal Allocation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by Dean’s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Established once you have faculty designated funds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Year Faculty Salary Savings Allocations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Funds for BCOE Appointments including Chairs and Associate Deans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Allocations for Indirect Cost for Indirect Cost Return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Allocations for MSOL Incentives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9397" y="1310563"/>
            <a:ext cx="47180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Financial and Business Processes (Travel, Purchasing Reimbursements etc.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time to meet with Financial and Administrative Officer to understand UCR policies and procedures.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Post Award Administration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at the department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time to meet with Contract and Grant Analyst to understand the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complex or escalated issues contact Katie Meumann in the Dean’s Office</a:t>
            </a:r>
          </a:p>
          <a:p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8167" y="1325261"/>
            <a:ext cx="3986816" cy="4505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Alissa Rackstraw</a:t>
            </a:r>
          </a:p>
          <a:p>
            <a:pPr marL="0" indent="0">
              <a:buNone/>
            </a:pPr>
            <a:r>
              <a:rPr lang="en-US" sz="2000" dirty="0"/>
              <a:t>(951)827-6417</a:t>
            </a:r>
          </a:p>
          <a:p>
            <a:pPr marL="0" indent="0">
              <a:buNone/>
            </a:pPr>
            <a:r>
              <a:rPr lang="en-US" sz="2000" dirty="0"/>
              <a:t>Alissa.Rackstraw@ucr.edu</a:t>
            </a:r>
          </a:p>
          <a:p>
            <a:pPr marL="0" indent="0">
              <a:buNone/>
            </a:pPr>
            <a:r>
              <a:rPr lang="en-US" sz="2000" b="1" u="sng" dirty="0"/>
              <a:t>Katie Meumann</a:t>
            </a:r>
          </a:p>
          <a:p>
            <a:pPr marL="0" indent="0">
              <a:buNone/>
            </a:pPr>
            <a:r>
              <a:rPr lang="en-US" sz="2000" dirty="0"/>
              <a:t>(951)827-2995</a:t>
            </a:r>
          </a:p>
          <a:p>
            <a:pPr marL="0" indent="0">
              <a:buNone/>
            </a:pPr>
            <a:r>
              <a:rPr lang="en-US" sz="2000" dirty="0"/>
              <a:t>Katie.Meumann@ucr.edu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13559" y="1023222"/>
            <a:ext cx="351603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u="sng" dirty="0">
                <a:solidFill>
                  <a:srgbClr val="183F74"/>
                </a:solidFill>
              </a:rPr>
              <a:t>Dean’s Office Financial Staff Contact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6277" y="5537884"/>
            <a:ext cx="347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963" y="1023222"/>
            <a:ext cx="611691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Meet with your departmental staff to become familiar with UCR policies and procedures.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Don’t hesitate to ask questions or raise concerns.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Be proactive with the administration of your financial resources.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Plan ahead and solicit support when needed.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6963" y="190357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Suggestions to consider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06024" y="1332753"/>
            <a:ext cx="0" cy="39564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288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Theme</vt:lpstr>
      <vt:lpstr>3_Office Theme</vt:lpstr>
      <vt:lpstr>PowerPoint Presentation</vt:lpstr>
      <vt:lpstr>PowerPoint Presentation</vt:lpstr>
      <vt:lpstr>Finance and Administration </vt:lpstr>
      <vt:lpstr>Quick Reminders </vt:lpstr>
      <vt:lpstr>PowerPoint Presentation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Hartney</dc:creator>
  <cp:lastModifiedBy>Becki Jo Ray</cp:lastModifiedBy>
  <cp:revision>39</cp:revision>
  <dcterms:created xsi:type="dcterms:W3CDTF">2017-09-22T19:06:13Z</dcterms:created>
  <dcterms:modified xsi:type="dcterms:W3CDTF">2020-10-01T18:48:17Z</dcterms:modified>
</cp:coreProperties>
</file>